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4" r:id="rId1"/>
    <p:sldMasterId id="2147483926" r:id="rId2"/>
  </p:sldMasterIdLst>
  <p:notesMasterIdLst>
    <p:notesMasterId r:id="rId5"/>
  </p:notesMasterIdLst>
  <p:handoutMasterIdLst>
    <p:handoutMasterId r:id="rId6"/>
  </p:handoutMasterIdLst>
  <p:sldIdLst>
    <p:sldId id="746" r:id="rId3"/>
    <p:sldId id="748" r:id="rId4"/>
  </p:sldIdLst>
  <p:sldSz cx="6858000" cy="9906000" type="A4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6068" userDrawn="1">
          <p15:clr>
            <a:srgbClr val="A4A3A4"/>
          </p15:clr>
        </p15:guide>
        <p15:guide id="5" pos="2160" userDrawn="1">
          <p15:clr>
            <a:srgbClr val="A4A3A4"/>
          </p15:clr>
        </p15:guide>
        <p15:guide id="6" orient="horz" pos="5685" userDrawn="1">
          <p15:clr>
            <a:srgbClr val="A4A3A4"/>
          </p15:clr>
        </p15:guide>
        <p15:guide id="7" orient="horz" pos="1645" userDrawn="1">
          <p15:clr>
            <a:srgbClr val="A4A3A4"/>
          </p15:clr>
        </p15:guide>
        <p15:guide id="8" pos="3974" userDrawn="1">
          <p15:clr>
            <a:srgbClr val="A4A3A4"/>
          </p15:clr>
        </p15:guide>
        <p15:guide id="9" pos="4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1A1D56"/>
    <a:srgbClr val="FFFFFF"/>
    <a:srgbClr val="55AB26"/>
    <a:srgbClr val="003869"/>
    <a:srgbClr val="2A3F61"/>
    <a:srgbClr val="BFBFBF"/>
    <a:srgbClr val="3B3838"/>
    <a:srgbClr val="36497E"/>
    <a:srgbClr val="2B2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18" y="156"/>
      </p:cViewPr>
      <p:guideLst>
        <p:guide orient="horz" pos="6068"/>
        <p:guide pos="2160"/>
        <p:guide orient="horz" pos="5685"/>
        <p:guide orient="horz" pos="1645"/>
        <p:guide pos="3974"/>
        <p:guide pos="4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 showGuides="1">
      <p:cViewPr varScale="1">
        <p:scale>
          <a:sx n="109" d="100"/>
          <a:sy n="109" d="100"/>
        </p:scale>
        <p:origin x="44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198A0-2BD6-4DB8-A20D-F44DC9B56E27}" type="datetimeFigureOut">
              <a:rPr lang="de-DE" smtClean="0"/>
              <a:t>18.08.2026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E80DD-F5CE-40E1-90EB-DF171823B4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1072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2F1C3-950C-4A24-BB13-6E71F000939A}" type="datetimeFigureOut">
              <a:rPr lang="de-DE" smtClean="0"/>
              <a:t>18.08.2026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8DA09-6538-4ED6-94B3-0700E483D9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663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Headline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13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spiegelverkehrtes Bild /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>
              <a:defRPr/>
            </a:pPr>
            <a:fld id="{F261A1BB-C454-43F1-BA07-63AAE6B81B09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9" name="Bildplatzhalter 30"/>
          <p:cNvSpPr>
            <a:spLocks noGrp="1"/>
          </p:cNvSpPr>
          <p:nvPr>
            <p:ph type="pic" sz="quarter" idx="23" hasCustomPrompt="1"/>
          </p:nvPr>
        </p:nvSpPr>
        <p:spPr>
          <a:xfrm flipH="1">
            <a:off x="5139451" y="2728261"/>
            <a:ext cx="1719856" cy="5532089"/>
          </a:xfrm>
          <a:custGeom>
            <a:avLst/>
            <a:gdLst>
              <a:gd name="connsiteX0" fmla="*/ 1359660 w 3638460"/>
              <a:gd name="connsiteY0" fmla="*/ 0 h 4557600"/>
              <a:gd name="connsiteX1" fmla="*/ 3638460 w 3638460"/>
              <a:gd name="connsiteY1" fmla="*/ 2278800 h 4557600"/>
              <a:gd name="connsiteX2" fmla="*/ 1359660 w 3638460"/>
              <a:gd name="connsiteY2" fmla="*/ 4557600 h 4557600"/>
              <a:gd name="connsiteX3" fmla="*/ 85561 w 3638460"/>
              <a:gd name="connsiteY3" fmla="*/ 4168417 h 4557600"/>
              <a:gd name="connsiteX4" fmla="*/ 0 w 3638460"/>
              <a:gd name="connsiteY4" fmla="*/ 4104435 h 4557600"/>
              <a:gd name="connsiteX5" fmla="*/ 0 w 3638460"/>
              <a:gd name="connsiteY5" fmla="*/ 453165 h 4557600"/>
              <a:gd name="connsiteX6" fmla="*/ 85561 w 3638460"/>
              <a:gd name="connsiteY6" fmla="*/ 389184 h 4557600"/>
              <a:gd name="connsiteX7" fmla="*/ 1359660 w 3638460"/>
              <a:gd name="connsiteY7" fmla="*/ 0 h 45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38460" h="4557600">
                <a:moveTo>
                  <a:pt x="1359660" y="0"/>
                </a:moveTo>
                <a:cubicBezTo>
                  <a:pt x="2618206" y="0"/>
                  <a:pt x="3638460" y="1020254"/>
                  <a:pt x="3638460" y="2278800"/>
                </a:cubicBezTo>
                <a:cubicBezTo>
                  <a:pt x="3638460" y="3537346"/>
                  <a:pt x="2618206" y="4557600"/>
                  <a:pt x="1359660" y="4557600"/>
                </a:cubicBezTo>
                <a:cubicBezTo>
                  <a:pt x="887705" y="4557600"/>
                  <a:pt x="449260" y="4414127"/>
                  <a:pt x="85561" y="4168417"/>
                </a:cubicBezTo>
                <a:lnTo>
                  <a:pt x="0" y="4104435"/>
                </a:lnTo>
                <a:lnTo>
                  <a:pt x="0" y="453165"/>
                </a:lnTo>
                <a:lnTo>
                  <a:pt x="85561" y="389184"/>
                </a:lnTo>
                <a:cubicBezTo>
                  <a:pt x="449260" y="143473"/>
                  <a:pt x="887705" y="0"/>
                  <a:pt x="13596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l">
              <a:buNone/>
              <a:defRPr sz="1733"/>
            </a:lvl1pPr>
          </a:lstStyle>
          <a:p>
            <a:r>
              <a:rPr lang="de-DE"/>
              <a:t>Bild spiegelverkehrt!</a:t>
            </a:r>
          </a:p>
        </p:txBody>
      </p:sp>
      <p:sp>
        <p:nvSpPr>
          <p:cNvPr id="20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26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9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30" name="Gruppieren 29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31" name="Bogen 30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2" name="Bogen 31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33" name="Textplatzhalter 2"/>
          <p:cNvSpPr>
            <a:spLocks noGrp="1"/>
          </p:cNvSpPr>
          <p:nvPr>
            <p:ph type="body" sz="quarter" idx="32"/>
          </p:nvPr>
        </p:nvSpPr>
        <p:spPr>
          <a:xfrm>
            <a:off x="455419" y="2627844"/>
            <a:ext cx="4238029" cy="639855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rgbClr val="1A1D56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rgbClr val="1A1D56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grpSp>
        <p:nvGrpSpPr>
          <p:cNvPr id="34" name="Gruppieren 33"/>
          <p:cNvGrpSpPr/>
          <p:nvPr userDrawn="1"/>
        </p:nvGrpSpPr>
        <p:grpSpPr>
          <a:xfrm>
            <a:off x="4998011" y="2314338"/>
            <a:ext cx="2582339" cy="6562400"/>
            <a:chOff x="8885344" y="1602234"/>
            <a:chExt cx="4590825" cy="4543200"/>
          </a:xfrm>
        </p:grpSpPr>
        <p:sp>
          <p:nvSpPr>
            <p:cNvPr id="35" name="Bogen 34"/>
            <p:cNvSpPr/>
            <p:nvPr userDrawn="1"/>
          </p:nvSpPr>
          <p:spPr>
            <a:xfrm rot="16200000">
              <a:off x="8885344" y="1619578"/>
              <a:ext cx="4316306" cy="4316306"/>
            </a:xfrm>
            <a:prstGeom prst="arc">
              <a:avLst>
                <a:gd name="adj1" fmla="val 8885850"/>
                <a:gd name="adj2" fmla="val 1919273"/>
              </a:avLst>
            </a:prstGeom>
            <a:ln w="9525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6" name="Bogen 35"/>
            <p:cNvSpPr/>
            <p:nvPr userDrawn="1"/>
          </p:nvSpPr>
          <p:spPr>
            <a:xfrm rot="16200000">
              <a:off x="8932969" y="1602234"/>
              <a:ext cx="4543200" cy="4543200"/>
            </a:xfrm>
            <a:prstGeom prst="arc">
              <a:avLst>
                <a:gd name="adj1" fmla="val 9238953"/>
                <a:gd name="adj2" fmla="val 1566503"/>
              </a:avLst>
            </a:prstGeom>
            <a:ln w="9525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21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897" y="9331007"/>
            <a:ext cx="4507196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6B497EFC-EB5D-44F3-A445-812BADCF3E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47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7" userDrawn="1">
          <p15:clr>
            <a:srgbClr val="FBAE40"/>
          </p15:clr>
        </p15:guide>
        <p15:guide id="4" orient="horz" pos="6067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Inf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ihandform 25"/>
          <p:cNvSpPr/>
          <p:nvPr userDrawn="1"/>
        </p:nvSpPr>
        <p:spPr>
          <a:xfrm>
            <a:off x="5596643" y="3473178"/>
            <a:ext cx="1261358" cy="4056722"/>
          </a:xfrm>
          <a:custGeom>
            <a:avLst/>
            <a:gdLst>
              <a:gd name="connsiteX0" fmla="*/ 1404250 w 2242415"/>
              <a:gd name="connsiteY0" fmla="*/ 0 h 2808500"/>
              <a:gd name="connsiteX1" fmla="*/ 2189380 w 2242415"/>
              <a:gd name="connsiteY1" fmla="*/ 239824 h 2808500"/>
              <a:gd name="connsiteX2" fmla="*/ 2242415 w 2242415"/>
              <a:gd name="connsiteY2" fmla="*/ 279483 h 2808500"/>
              <a:gd name="connsiteX3" fmla="*/ 2242415 w 2242415"/>
              <a:gd name="connsiteY3" fmla="*/ 2529017 h 2808500"/>
              <a:gd name="connsiteX4" fmla="*/ 2189380 w 2242415"/>
              <a:gd name="connsiteY4" fmla="*/ 2568676 h 2808500"/>
              <a:gd name="connsiteX5" fmla="*/ 1404250 w 2242415"/>
              <a:gd name="connsiteY5" fmla="*/ 2808500 h 2808500"/>
              <a:gd name="connsiteX6" fmla="*/ 0 w 2242415"/>
              <a:gd name="connsiteY6" fmla="*/ 1404250 h 2808500"/>
              <a:gd name="connsiteX7" fmla="*/ 1404250 w 2242415"/>
              <a:gd name="connsiteY7" fmla="*/ 0 h 28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2415" h="2808500">
                <a:moveTo>
                  <a:pt x="1404250" y="0"/>
                </a:moveTo>
                <a:cubicBezTo>
                  <a:pt x="1695080" y="0"/>
                  <a:pt x="1965260" y="88412"/>
                  <a:pt x="2189380" y="239824"/>
                </a:cubicBezTo>
                <a:lnTo>
                  <a:pt x="2242415" y="279483"/>
                </a:lnTo>
                <a:lnTo>
                  <a:pt x="2242415" y="2529017"/>
                </a:lnTo>
                <a:lnTo>
                  <a:pt x="2189380" y="2568676"/>
                </a:lnTo>
                <a:cubicBezTo>
                  <a:pt x="1965260" y="2720089"/>
                  <a:pt x="1695080" y="2808500"/>
                  <a:pt x="1404250" y="2808500"/>
                </a:cubicBezTo>
                <a:cubicBezTo>
                  <a:pt x="628704" y="2808500"/>
                  <a:pt x="0" y="2179796"/>
                  <a:pt x="0" y="1404250"/>
                </a:cubicBezTo>
                <a:cubicBezTo>
                  <a:pt x="0" y="628704"/>
                  <a:pt x="628704" y="0"/>
                  <a:pt x="1404250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132058" tIns="132058" rIns="132058" bIns="13205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</p:txBody>
      </p:sp>
      <p:sp>
        <p:nvSpPr>
          <p:cNvPr id="24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5590872" y="3473178"/>
            <a:ext cx="1160325" cy="405672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132066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FontTx/>
              <a:buNone/>
              <a:defRPr lang="de-DE" sz="1589" kern="1200" baseline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1pPr>
            <a:lvl2pPr marL="0" indent="0" algn="r" defTabSz="132066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FontTx/>
              <a:buNone/>
              <a:defRPr lang="de-DE" sz="1589" kern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2pPr>
            <a:lvl3pPr marL="0" indent="0" algn="r" defTabSz="132066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FontTx/>
              <a:buNone/>
              <a:defRPr lang="de-DE" sz="1589" kern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3pPr>
            <a:lvl4pPr marL="0" indent="0" algn="r" defTabSz="132066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FontTx/>
              <a:buNone/>
              <a:defRPr lang="de-DE" sz="1589" kern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4pPr>
            <a:lvl5pPr marL="0" indent="0" algn="r" defTabSz="132066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FontTx/>
              <a:buNone/>
              <a:defRPr lang="de-DE" sz="1589" kern="1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Informationstext</a:t>
            </a:r>
          </a:p>
          <a:p>
            <a:pPr lvl="0"/>
            <a:r>
              <a:rPr lang="de-DE" dirty="0"/>
              <a:t>Arial 11p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pPr>
              <a:defRPr/>
            </a:pPr>
            <a:fld id="{FF9EEC98-BF86-4E20-BA99-528D3D169E86}" type="datetime1">
              <a:rPr lang="de-DE" smtClean="0"/>
              <a:t>18.08.2026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28"/>
          </p:nvPr>
        </p:nvSpPr>
        <p:spPr>
          <a:xfrm>
            <a:off x="455414" y="2630590"/>
            <a:ext cx="4904550" cy="6396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rgbClr val="1A1D56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rgbClr val="1A1D56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grpSp>
        <p:nvGrpSpPr>
          <p:cNvPr id="17" name="Gruppieren 16"/>
          <p:cNvGrpSpPr/>
          <p:nvPr userDrawn="1"/>
        </p:nvGrpSpPr>
        <p:grpSpPr>
          <a:xfrm>
            <a:off x="5474705" y="3032384"/>
            <a:ext cx="1943254" cy="4938317"/>
            <a:chOff x="8885344" y="1602234"/>
            <a:chExt cx="4590825" cy="4543200"/>
          </a:xfrm>
        </p:grpSpPr>
        <p:sp>
          <p:nvSpPr>
            <p:cNvPr id="22" name="Bogen 21"/>
            <p:cNvSpPr/>
            <p:nvPr userDrawn="1"/>
          </p:nvSpPr>
          <p:spPr>
            <a:xfrm rot="16200000">
              <a:off x="8885344" y="1619578"/>
              <a:ext cx="4316306" cy="4316306"/>
            </a:xfrm>
            <a:prstGeom prst="arc">
              <a:avLst>
                <a:gd name="adj1" fmla="val 8885850"/>
                <a:gd name="adj2" fmla="val 1919273"/>
              </a:avLst>
            </a:prstGeom>
            <a:ln w="9525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0" name="Bogen 29"/>
            <p:cNvSpPr/>
            <p:nvPr userDrawn="1"/>
          </p:nvSpPr>
          <p:spPr>
            <a:xfrm rot="16200000">
              <a:off x="8932969" y="1602234"/>
              <a:ext cx="4543200" cy="4543200"/>
            </a:xfrm>
            <a:prstGeom prst="arc">
              <a:avLst>
                <a:gd name="adj1" fmla="val 9238953"/>
                <a:gd name="adj2" fmla="val 1566503"/>
              </a:avLst>
            </a:prstGeom>
            <a:ln w="9525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31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32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36" name="Bogen 35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7" name="Bogen 36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19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897" y="9331007"/>
            <a:ext cx="4507196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1B1D92F7-3994-4EB1-8D9D-3A29B76C63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20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75" userDrawn="1">
          <p15:clr>
            <a:srgbClr val="FBAE40"/>
          </p15:clr>
        </p15:guide>
        <p15:guide id="4" orient="horz" pos="6067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s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 userDrawn="1"/>
        </p:nvSpPr>
        <p:spPr>
          <a:xfrm>
            <a:off x="-9385" y="257750"/>
            <a:ext cx="6867385" cy="190034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00"/>
          </a:p>
        </p:txBody>
      </p:sp>
      <p:sp>
        <p:nvSpPr>
          <p:cNvPr id="27" name="Bildplatzhalter 36"/>
          <p:cNvSpPr>
            <a:spLocks noGrp="1"/>
          </p:cNvSpPr>
          <p:nvPr>
            <p:ph type="pic" sz="quarter" idx="15" hasCustomPrompt="1"/>
          </p:nvPr>
        </p:nvSpPr>
        <p:spPr>
          <a:xfrm>
            <a:off x="-9385" y="-12884"/>
            <a:ext cx="2698304" cy="9927417"/>
          </a:xfrm>
          <a:custGeom>
            <a:avLst/>
            <a:gdLst>
              <a:gd name="connsiteX0" fmla="*/ 0 w 4796984"/>
              <a:gd name="connsiteY0" fmla="*/ 0 h 6872827"/>
              <a:gd name="connsiteX1" fmla="*/ 2433820 w 4796984"/>
              <a:gd name="connsiteY1" fmla="*/ 0 h 6872827"/>
              <a:gd name="connsiteX2" fmla="*/ 2549895 w 4796984"/>
              <a:gd name="connsiteY2" fmla="*/ 42484 h 6872827"/>
              <a:gd name="connsiteX3" fmla="*/ 4796984 w 4796984"/>
              <a:gd name="connsiteY3" fmla="*/ 3432554 h 6872827"/>
              <a:gd name="connsiteX4" fmla="*/ 2549895 w 4796984"/>
              <a:gd name="connsiteY4" fmla="*/ 6822625 h 6872827"/>
              <a:gd name="connsiteX5" fmla="*/ 2412731 w 4796984"/>
              <a:gd name="connsiteY5" fmla="*/ 6872827 h 6872827"/>
              <a:gd name="connsiteX6" fmla="*/ 0 w 4796984"/>
              <a:gd name="connsiteY6" fmla="*/ 6872827 h 687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96984" h="6872827">
                <a:moveTo>
                  <a:pt x="0" y="0"/>
                </a:moveTo>
                <a:lnTo>
                  <a:pt x="2433820" y="0"/>
                </a:lnTo>
                <a:lnTo>
                  <a:pt x="2549895" y="42484"/>
                </a:lnTo>
                <a:cubicBezTo>
                  <a:pt x="3870415" y="601017"/>
                  <a:pt x="4796984" y="1908580"/>
                  <a:pt x="4796984" y="3432554"/>
                </a:cubicBezTo>
                <a:cubicBezTo>
                  <a:pt x="4796984" y="4956529"/>
                  <a:pt x="3870415" y="6264092"/>
                  <a:pt x="2549895" y="6822625"/>
                </a:cubicBezTo>
                <a:lnTo>
                  <a:pt x="2412731" y="6872827"/>
                </a:lnTo>
                <a:lnTo>
                  <a:pt x="0" y="6872827"/>
                </a:lnTo>
                <a:close/>
              </a:path>
            </a:pathLst>
          </a:custGeom>
        </p:spPr>
        <p:txBody>
          <a:bodyPr wrap="square" lIns="576000" anchor="ctr">
            <a:noAutofit/>
          </a:bodyPr>
          <a:lstStyle>
            <a:lvl1pPr marL="0" indent="0">
              <a:buNone/>
              <a:defRPr sz="2022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z="2022">
                <a:latin typeface="Arial" panose="020B0604020202020204" pitchFamily="34" charset="0"/>
                <a:cs typeface="Arial" panose="020B0604020202020204" pitchFamily="34" charset="0"/>
              </a:rPr>
              <a:t>Das Bild nach dem Einfügen </a:t>
            </a:r>
            <a:br>
              <a:rPr lang="de-DE" sz="2022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22">
                <a:latin typeface="Arial" panose="020B0604020202020204" pitchFamily="34" charset="0"/>
                <a:cs typeface="Arial" panose="020B0604020202020204" pitchFamily="34" charset="0"/>
              </a:rPr>
              <a:t>bitte in den Hintergrund stellen</a:t>
            </a:r>
          </a:p>
          <a:p>
            <a:endParaRPr lang="de-DE" sz="2022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22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22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28"/>
          </p:nvPr>
        </p:nvSpPr>
        <p:spPr>
          <a:xfrm>
            <a:off x="3045955" y="2632428"/>
            <a:ext cx="3352170" cy="6396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rgbClr val="1A1D56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rgbClr val="1A1D56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grpSp>
        <p:nvGrpSpPr>
          <p:cNvPr id="29" name="Gruppieren 28"/>
          <p:cNvGrpSpPr/>
          <p:nvPr userDrawn="1"/>
        </p:nvGrpSpPr>
        <p:grpSpPr>
          <a:xfrm>
            <a:off x="-2411218" y="-1155699"/>
            <a:ext cx="5230408" cy="12770588"/>
            <a:chOff x="-4599251" y="-1071750"/>
            <a:chExt cx="9298503" cy="9384477"/>
          </a:xfrm>
        </p:grpSpPr>
        <p:sp>
          <p:nvSpPr>
            <p:cNvPr id="30" name="Bogen 29"/>
            <p:cNvSpPr/>
            <p:nvPr userDrawn="1"/>
          </p:nvSpPr>
          <p:spPr>
            <a:xfrm rot="5400000" flipH="1">
              <a:off x="-4155660" y="-1071750"/>
              <a:ext cx="8814460" cy="8814460"/>
            </a:xfrm>
            <a:prstGeom prst="arc">
              <a:avLst>
                <a:gd name="adj1" fmla="val 12793109"/>
                <a:gd name="adj2" fmla="val 19406606"/>
              </a:avLst>
            </a:prstGeom>
            <a:ln w="190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1" name="Bogen 30"/>
            <p:cNvSpPr/>
            <p:nvPr userDrawn="1"/>
          </p:nvSpPr>
          <p:spPr>
            <a:xfrm rot="5400000" flipH="1">
              <a:off x="-4599251" y="-985776"/>
              <a:ext cx="9298503" cy="9298503"/>
            </a:xfrm>
            <a:prstGeom prst="arc">
              <a:avLst>
                <a:gd name="adj1" fmla="val 13435023"/>
                <a:gd name="adj2" fmla="val 19544292"/>
              </a:avLst>
            </a:prstGeom>
            <a:ln w="190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8" name="Datumsplatzhalter 7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56290F4-FF6C-44BF-BE95-74066FE67C89}" type="datetime1">
              <a:rPr lang="de-DE" smtClean="0"/>
              <a:t>18.08.2026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6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19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20" name="Gruppieren 19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22" name="Bogen 21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24" name="Bogen 23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32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2298503" y="9331007"/>
            <a:ext cx="3610319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49F915F4-A040-4845-A451-AF31AD6D97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44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7" userDrawn="1">
          <p15:clr>
            <a:srgbClr val="FBAE40"/>
          </p15:clr>
        </p15:guide>
        <p15:guide id="4" orient="horz" pos="606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custGeom>
            <a:avLst/>
            <a:gdLst>
              <a:gd name="connsiteX0" fmla="*/ 1030529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10385623 w 12193200"/>
              <a:gd name="connsiteY3" fmla="*/ 6858000 h 6858000"/>
              <a:gd name="connsiteX4" fmla="*/ 10472693 w 12193200"/>
              <a:gd name="connsiteY4" fmla="*/ 6747203 h 6858000"/>
              <a:gd name="connsiteX5" fmla="*/ 11557600 w 12193200"/>
              <a:gd name="connsiteY5" fmla="*/ 3479800 h 6858000"/>
              <a:gd name="connsiteX6" fmla="*/ 10310573 w 12193200"/>
              <a:gd name="connsiteY6" fmla="*/ 6098 h 6858000"/>
              <a:gd name="connsiteX7" fmla="*/ 0 w 12193200"/>
              <a:gd name="connsiteY7" fmla="*/ 0 h 6858000"/>
              <a:gd name="connsiteX8" fmla="*/ 1887911 w 12193200"/>
              <a:gd name="connsiteY8" fmla="*/ 0 h 6858000"/>
              <a:gd name="connsiteX9" fmla="*/ 1882629 w 12193200"/>
              <a:gd name="connsiteY9" fmla="*/ 6098 h 6858000"/>
              <a:gd name="connsiteX10" fmla="*/ 635602 w 12193200"/>
              <a:gd name="connsiteY10" fmla="*/ 3479800 h 6858000"/>
              <a:gd name="connsiteX11" fmla="*/ 1720509 w 12193200"/>
              <a:gd name="connsiteY11" fmla="*/ 6747203 h 6858000"/>
              <a:gd name="connsiteX12" fmla="*/ 1807579 w 12193200"/>
              <a:gd name="connsiteY12" fmla="*/ 6858000 h 6858000"/>
              <a:gd name="connsiteX13" fmla="*/ 0 w 121932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3200" h="6858000">
                <a:moveTo>
                  <a:pt x="1030529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10385623" y="6858000"/>
                </a:lnTo>
                <a:lnTo>
                  <a:pt x="10472693" y="6747203"/>
                </a:lnTo>
                <a:cubicBezTo>
                  <a:pt x="11154084" y="5836075"/>
                  <a:pt x="11557600" y="4705061"/>
                  <a:pt x="11557600" y="3479800"/>
                </a:cubicBezTo>
                <a:cubicBezTo>
                  <a:pt x="11557600" y="2160289"/>
                  <a:pt x="11089617" y="950081"/>
                  <a:pt x="10310573" y="6098"/>
                </a:cubicBezTo>
                <a:close/>
                <a:moveTo>
                  <a:pt x="0" y="0"/>
                </a:moveTo>
                <a:lnTo>
                  <a:pt x="1887911" y="0"/>
                </a:lnTo>
                <a:lnTo>
                  <a:pt x="1882629" y="6098"/>
                </a:lnTo>
                <a:cubicBezTo>
                  <a:pt x="1103585" y="950081"/>
                  <a:pt x="635602" y="2160289"/>
                  <a:pt x="635602" y="3479800"/>
                </a:cubicBezTo>
                <a:cubicBezTo>
                  <a:pt x="635602" y="4705061"/>
                  <a:pt x="1039118" y="5836075"/>
                  <a:pt x="1720509" y="6747203"/>
                </a:cubicBezTo>
                <a:lnTo>
                  <a:pt x="180757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7" name="Gruppieren 6"/>
          <p:cNvGrpSpPr/>
          <p:nvPr userDrawn="1"/>
        </p:nvGrpSpPr>
        <p:grpSpPr>
          <a:xfrm>
            <a:off x="98214" y="-3604845"/>
            <a:ext cx="6602624" cy="16840524"/>
            <a:chOff x="2194346" y="-450828"/>
            <a:chExt cx="7765042" cy="7712664"/>
          </a:xfrm>
        </p:grpSpPr>
        <p:sp>
          <p:nvSpPr>
            <p:cNvPr id="8" name="Bogen 7"/>
            <p:cNvSpPr/>
            <p:nvPr userDrawn="1"/>
          </p:nvSpPr>
          <p:spPr>
            <a:xfrm>
              <a:off x="2194346" y="-450828"/>
              <a:ext cx="7677790" cy="7680936"/>
            </a:xfrm>
            <a:prstGeom prst="arc">
              <a:avLst>
                <a:gd name="adj1" fmla="val 19482955"/>
                <a:gd name="adj2" fmla="val 2289387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>
                <a:solidFill>
                  <a:schemeClr val="accent3"/>
                </a:solidFill>
              </a:endParaRPr>
            </a:p>
          </p:txBody>
        </p:sp>
        <p:sp>
          <p:nvSpPr>
            <p:cNvPr id="9" name="Bogen 8"/>
            <p:cNvSpPr/>
            <p:nvPr userDrawn="1"/>
          </p:nvSpPr>
          <p:spPr>
            <a:xfrm flipH="1">
              <a:off x="2281598" y="-419100"/>
              <a:ext cx="7677790" cy="7680936"/>
            </a:xfrm>
            <a:prstGeom prst="arc">
              <a:avLst>
                <a:gd name="adj1" fmla="val 19441118"/>
                <a:gd name="adj2" fmla="val 2268322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>
                <a:solidFill>
                  <a:schemeClr val="accent3"/>
                </a:solidFill>
              </a:endParaRPr>
            </a:p>
          </p:txBody>
        </p:sp>
      </p:grpSp>
      <p:grpSp>
        <p:nvGrpSpPr>
          <p:cNvPr id="10" name="Gruppieren 9"/>
          <p:cNvGrpSpPr/>
          <p:nvPr userDrawn="1"/>
        </p:nvGrpSpPr>
        <p:grpSpPr>
          <a:xfrm>
            <a:off x="182315" y="-3125410"/>
            <a:ext cx="6595878" cy="16771239"/>
            <a:chOff x="2202279" y="-419100"/>
            <a:chExt cx="7757109" cy="7680936"/>
          </a:xfrm>
        </p:grpSpPr>
        <p:sp>
          <p:nvSpPr>
            <p:cNvPr id="11" name="Bogen 10"/>
            <p:cNvSpPr/>
            <p:nvPr userDrawn="1"/>
          </p:nvSpPr>
          <p:spPr>
            <a:xfrm>
              <a:off x="2202279" y="-419100"/>
              <a:ext cx="7622288" cy="7625413"/>
            </a:xfrm>
            <a:prstGeom prst="arc">
              <a:avLst>
                <a:gd name="adj1" fmla="val 19247673"/>
                <a:gd name="adj2" fmla="val 2107635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12" name="Bogen 11"/>
            <p:cNvSpPr/>
            <p:nvPr userDrawn="1"/>
          </p:nvSpPr>
          <p:spPr>
            <a:xfrm flipH="1">
              <a:off x="2281598" y="-419100"/>
              <a:ext cx="7677790" cy="7680936"/>
            </a:xfrm>
            <a:prstGeom prst="arc">
              <a:avLst>
                <a:gd name="adj1" fmla="val 19234096"/>
                <a:gd name="adj2" fmla="val 2053215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cxnSp>
        <p:nvCxnSpPr>
          <p:cNvPr id="14" name="Gerader Verbinder 13"/>
          <p:cNvCxnSpPr/>
          <p:nvPr userDrawn="1"/>
        </p:nvCxnSpPr>
        <p:spPr>
          <a:xfrm>
            <a:off x="1067484" y="1587053"/>
            <a:ext cx="4723039" cy="0"/>
          </a:xfrm>
          <a:prstGeom prst="line">
            <a:avLst/>
          </a:prstGeom>
          <a:ln>
            <a:solidFill>
              <a:srgbClr val="1A1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platzhalter 4"/>
          <p:cNvSpPr>
            <a:spLocks noGrp="1"/>
          </p:cNvSpPr>
          <p:nvPr>
            <p:ph type="body" sz="quarter" idx="30" hasCustomPrompt="1"/>
          </p:nvPr>
        </p:nvSpPr>
        <p:spPr>
          <a:xfrm>
            <a:off x="1067484" y="1103746"/>
            <a:ext cx="4723039" cy="45967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4333" b="1" cap="all" baseline="0">
                <a:solidFill>
                  <a:srgbClr val="1A1D56"/>
                </a:solidFill>
              </a:defRPr>
            </a:lvl1pPr>
          </a:lstStyle>
          <a:p>
            <a:pPr lvl="0"/>
            <a:r>
              <a:rPr lang="de-DE" dirty="0"/>
              <a:t>Überschrift Key Facts</a:t>
            </a:r>
          </a:p>
        </p:txBody>
      </p:sp>
    </p:spTree>
    <p:extLst>
      <p:ext uri="{BB962C8B-B14F-4D97-AF65-F5344CB8AC3E}">
        <p14:creationId xmlns:p14="http://schemas.microsoft.com/office/powerpoint/2010/main" val="2553882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901" y="9331007"/>
            <a:ext cx="4878225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pPr>
              <a:defRPr/>
            </a:pPr>
            <a:fld id="{C733C23C-BBE2-4C84-A91D-9D0C62953E03}" type="datetime1">
              <a:rPr lang="de-DE" smtClean="0"/>
              <a:t>18.08.2026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27"/>
          </p:nvPr>
        </p:nvSpPr>
        <p:spPr>
          <a:xfrm>
            <a:off x="455221" y="2631301"/>
            <a:ext cx="5942011" cy="6396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chemeClr val="accent5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chemeClr val="accent5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02" y="9431942"/>
            <a:ext cx="544079" cy="265200"/>
          </a:xfrm>
          <a:prstGeom prst="rect">
            <a:avLst/>
          </a:prstGeom>
        </p:spPr>
      </p:pic>
      <p:sp>
        <p:nvSpPr>
          <p:cNvPr id="14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15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4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chemeClr val="accent5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26" name="Gruppieren 25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27" name="Bogen 26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28" name="Bogen 27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</p:spTree>
    <p:extLst>
      <p:ext uri="{BB962C8B-B14F-4D97-AF65-F5344CB8AC3E}">
        <p14:creationId xmlns:p14="http://schemas.microsoft.com/office/powerpoint/2010/main" val="2196110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606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und Bild /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1128901" y="9331007"/>
            <a:ext cx="4878225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pPr>
              <a:defRPr/>
            </a:pPr>
            <a:fld id="{2814439C-36CA-4C4E-A18D-15F271036E7C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22" name="Bildplatzhalter 16"/>
          <p:cNvSpPr>
            <a:spLocks noGrp="1"/>
          </p:cNvSpPr>
          <p:nvPr>
            <p:ph type="pic" sz="quarter" idx="24"/>
          </p:nvPr>
        </p:nvSpPr>
        <p:spPr>
          <a:xfrm>
            <a:off x="5140108" y="2727906"/>
            <a:ext cx="1718455" cy="5532800"/>
          </a:xfrm>
          <a:custGeom>
            <a:avLst/>
            <a:gdLst>
              <a:gd name="connsiteX0" fmla="*/ 1915200 w 3055031"/>
              <a:gd name="connsiteY0" fmla="*/ 0 h 3830400"/>
              <a:gd name="connsiteX1" fmla="*/ 2986007 w 3055031"/>
              <a:gd name="connsiteY1" fmla="*/ 327086 h 3830400"/>
              <a:gd name="connsiteX2" fmla="*/ 3055031 w 3055031"/>
              <a:gd name="connsiteY2" fmla="*/ 378702 h 3830400"/>
              <a:gd name="connsiteX3" fmla="*/ 3055031 w 3055031"/>
              <a:gd name="connsiteY3" fmla="*/ 3451699 h 3830400"/>
              <a:gd name="connsiteX4" fmla="*/ 2986007 w 3055031"/>
              <a:gd name="connsiteY4" fmla="*/ 3503314 h 3830400"/>
              <a:gd name="connsiteX5" fmla="*/ 1915200 w 3055031"/>
              <a:gd name="connsiteY5" fmla="*/ 3830400 h 3830400"/>
              <a:gd name="connsiteX6" fmla="*/ 0 w 3055031"/>
              <a:gd name="connsiteY6" fmla="*/ 1915200 h 3830400"/>
              <a:gd name="connsiteX7" fmla="*/ 1915200 w 3055031"/>
              <a:gd name="connsiteY7" fmla="*/ 0 h 38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55031" h="3830400">
                <a:moveTo>
                  <a:pt x="1915200" y="0"/>
                </a:moveTo>
                <a:cubicBezTo>
                  <a:pt x="2311851" y="0"/>
                  <a:pt x="2680339" y="120581"/>
                  <a:pt x="2986007" y="327086"/>
                </a:cubicBezTo>
                <a:lnTo>
                  <a:pt x="3055031" y="378702"/>
                </a:lnTo>
                <a:lnTo>
                  <a:pt x="3055031" y="3451699"/>
                </a:lnTo>
                <a:lnTo>
                  <a:pt x="2986007" y="3503314"/>
                </a:lnTo>
                <a:cubicBezTo>
                  <a:pt x="2680339" y="3709819"/>
                  <a:pt x="2311851" y="3830400"/>
                  <a:pt x="1915200" y="3830400"/>
                </a:cubicBezTo>
                <a:cubicBezTo>
                  <a:pt x="857464" y="3830400"/>
                  <a:pt x="0" y="2972936"/>
                  <a:pt x="0" y="1915200"/>
                </a:cubicBezTo>
                <a:cubicBezTo>
                  <a:pt x="0" y="857464"/>
                  <a:pt x="857464" y="0"/>
                  <a:pt x="191520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>
              <a:buNone/>
              <a:defRPr sz="1733"/>
            </a:lvl1pPr>
          </a:lstStyle>
          <a:p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02" y="9431942"/>
            <a:ext cx="544079" cy="265200"/>
          </a:xfrm>
          <a:prstGeom prst="rect">
            <a:avLst/>
          </a:prstGeom>
        </p:spPr>
      </p:pic>
      <p:sp>
        <p:nvSpPr>
          <p:cNvPr id="17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17" y="870304"/>
            <a:ext cx="5941350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20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17" y="1314329"/>
            <a:ext cx="5941350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9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chemeClr val="accent5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30" name="Gruppieren 29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31" name="Bogen 30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2" name="Bogen 31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34" name="Textplatzhalter 2"/>
          <p:cNvSpPr>
            <a:spLocks noGrp="1"/>
          </p:cNvSpPr>
          <p:nvPr>
            <p:ph type="body" sz="quarter" idx="28"/>
          </p:nvPr>
        </p:nvSpPr>
        <p:spPr>
          <a:xfrm>
            <a:off x="452838" y="2629676"/>
            <a:ext cx="4459050" cy="6396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chemeClr val="accent5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chemeClr val="accent5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4998011" y="2314338"/>
            <a:ext cx="2582339" cy="6562400"/>
            <a:chOff x="8885344" y="1602234"/>
            <a:chExt cx="4590825" cy="4543200"/>
          </a:xfrm>
        </p:grpSpPr>
        <p:sp>
          <p:nvSpPr>
            <p:cNvPr id="36" name="Bogen 35"/>
            <p:cNvSpPr/>
            <p:nvPr userDrawn="1"/>
          </p:nvSpPr>
          <p:spPr>
            <a:xfrm rot="16200000">
              <a:off x="8885344" y="1619578"/>
              <a:ext cx="4316306" cy="4316306"/>
            </a:xfrm>
            <a:prstGeom prst="arc">
              <a:avLst>
                <a:gd name="adj1" fmla="val 8885850"/>
                <a:gd name="adj2" fmla="val 1919273"/>
              </a:avLst>
            </a:prstGeom>
            <a:ln w="95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7" name="Bogen 36"/>
            <p:cNvSpPr/>
            <p:nvPr userDrawn="1"/>
          </p:nvSpPr>
          <p:spPr>
            <a:xfrm rot="16200000">
              <a:off x="8932969" y="1602234"/>
              <a:ext cx="4543200" cy="4543200"/>
            </a:xfrm>
            <a:prstGeom prst="arc">
              <a:avLst>
                <a:gd name="adj1" fmla="val 9238953"/>
                <a:gd name="adj2" fmla="val 1566503"/>
              </a:avLst>
            </a:prstGeom>
            <a:ln w="95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</p:spTree>
    <p:extLst>
      <p:ext uri="{BB962C8B-B14F-4D97-AF65-F5344CB8AC3E}">
        <p14:creationId xmlns:p14="http://schemas.microsoft.com/office/powerpoint/2010/main" val="276413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068" userDrawn="1">
          <p15:clr>
            <a:srgbClr val="FBAE40"/>
          </p15:clr>
        </p15:guide>
        <p15:guide id="6" pos="3095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und spiegelverkehrtes Bild /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1128901" y="9331007"/>
            <a:ext cx="4878225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>
              <a:defRPr/>
            </a:pPr>
            <a:fld id="{043D56AD-8F0C-40C7-8E02-E2812506E198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22" name="Bildplatzhalter 30"/>
          <p:cNvSpPr>
            <a:spLocks noGrp="1"/>
          </p:cNvSpPr>
          <p:nvPr>
            <p:ph type="pic" sz="quarter" idx="23" hasCustomPrompt="1"/>
          </p:nvPr>
        </p:nvSpPr>
        <p:spPr>
          <a:xfrm flipH="1">
            <a:off x="5139451" y="2728261"/>
            <a:ext cx="1719856" cy="5532089"/>
          </a:xfrm>
          <a:custGeom>
            <a:avLst/>
            <a:gdLst>
              <a:gd name="connsiteX0" fmla="*/ 1359660 w 3638460"/>
              <a:gd name="connsiteY0" fmla="*/ 0 h 4557600"/>
              <a:gd name="connsiteX1" fmla="*/ 3638460 w 3638460"/>
              <a:gd name="connsiteY1" fmla="*/ 2278800 h 4557600"/>
              <a:gd name="connsiteX2" fmla="*/ 1359660 w 3638460"/>
              <a:gd name="connsiteY2" fmla="*/ 4557600 h 4557600"/>
              <a:gd name="connsiteX3" fmla="*/ 85561 w 3638460"/>
              <a:gd name="connsiteY3" fmla="*/ 4168417 h 4557600"/>
              <a:gd name="connsiteX4" fmla="*/ 0 w 3638460"/>
              <a:gd name="connsiteY4" fmla="*/ 4104435 h 4557600"/>
              <a:gd name="connsiteX5" fmla="*/ 0 w 3638460"/>
              <a:gd name="connsiteY5" fmla="*/ 453165 h 4557600"/>
              <a:gd name="connsiteX6" fmla="*/ 85561 w 3638460"/>
              <a:gd name="connsiteY6" fmla="*/ 389184 h 4557600"/>
              <a:gd name="connsiteX7" fmla="*/ 1359660 w 3638460"/>
              <a:gd name="connsiteY7" fmla="*/ 0 h 45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38460" h="4557600">
                <a:moveTo>
                  <a:pt x="1359660" y="0"/>
                </a:moveTo>
                <a:cubicBezTo>
                  <a:pt x="2618206" y="0"/>
                  <a:pt x="3638460" y="1020254"/>
                  <a:pt x="3638460" y="2278800"/>
                </a:cubicBezTo>
                <a:cubicBezTo>
                  <a:pt x="3638460" y="3537346"/>
                  <a:pt x="2618206" y="4557600"/>
                  <a:pt x="1359660" y="4557600"/>
                </a:cubicBezTo>
                <a:cubicBezTo>
                  <a:pt x="887705" y="4557600"/>
                  <a:pt x="449260" y="4414127"/>
                  <a:pt x="85561" y="4168417"/>
                </a:cubicBezTo>
                <a:lnTo>
                  <a:pt x="0" y="4104435"/>
                </a:lnTo>
                <a:lnTo>
                  <a:pt x="0" y="453165"/>
                </a:lnTo>
                <a:lnTo>
                  <a:pt x="85561" y="389184"/>
                </a:lnTo>
                <a:cubicBezTo>
                  <a:pt x="449260" y="143473"/>
                  <a:pt x="887705" y="0"/>
                  <a:pt x="13596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l">
              <a:buNone/>
              <a:defRPr sz="1733"/>
            </a:lvl1pPr>
          </a:lstStyle>
          <a:p>
            <a:r>
              <a:rPr lang="de-DE"/>
              <a:t>Bild spiegelverkehrt!</a:t>
            </a:r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28"/>
          </p:nvPr>
        </p:nvSpPr>
        <p:spPr>
          <a:xfrm>
            <a:off x="452838" y="2629676"/>
            <a:ext cx="4459050" cy="6396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chemeClr val="accent5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chemeClr val="accent5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29" name="Grafik 2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02" y="9431942"/>
            <a:ext cx="544079" cy="265200"/>
          </a:xfrm>
          <a:prstGeom prst="rect">
            <a:avLst/>
          </a:prstGeom>
        </p:spPr>
      </p:pic>
      <p:sp>
        <p:nvSpPr>
          <p:cNvPr id="17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17" y="870304"/>
            <a:ext cx="5941350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19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17" y="1314329"/>
            <a:ext cx="5941350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8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chemeClr val="accent5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30" name="Gruppieren 29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31" name="Bogen 30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2" name="Bogen 31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grpSp>
        <p:nvGrpSpPr>
          <p:cNvPr id="34" name="Gruppieren 33"/>
          <p:cNvGrpSpPr/>
          <p:nvPr userDrawn="1"/>
        </p:nvGrpSpPr>
        <p:grpSpPr>
          <a:xfrm>
            <a:off x="4998011" y="2314338"/>
            <a:ext cx="2582339" cy="6562400"/>
            <a:chOff x="8885344" y="1602234"/>
            <a:chExt cx="4590825" cy="4543200"/>
          </a:xfrm>
        </p:grpSpPr>
        <p:sp>
          <p:nvSpPr>
            <p:cNvPr id="35" name="Bogen 34"/>
            <p:cNvSpPr/>
            <p:nvPr userDrawn="1"/>
          </p:nvSpPr>
          <p:spPr>
            <a:xfrm rot="16200000">
              <a:off x="8885344" y="1619578"/>
              <a:ext cx="4316306" cy="4316306"/>
            </a:xfrm>
            <a:prstGeom prst="arc">
              <a:avLst>
                <a:gd name="adj1" fmla="val 8885850"/>
                <a:gd name="adj2" fmla="val 1919273"/>
              </a:avLst>
            </a:prstGeom>
            <a:ln w="95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6" name="Bogen 35"/>
            <p:cNvSpPr/>
            <p:nvPr userDrawn="1"/>
          </p:nvSpPr>
          <p:spPr>
            <a:xfrm rot="16200000">
              <a:off x="8932969" y="1602234"/>
              <a:ext cx="4543200" cy="4543200"/>
            </a:xfrm>
            <a:prstGeom prst="arc">
              <a:avLst>
                <a:gd name="adj1" fmla="val 9238953"/>
                <a:gd name="adj2" fmla="val 1566503"/>
              </a:avLst>
            </a:prstGeom>
            <a:ln w="95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</p:spTree>
    <p:extLst>
      <p:ext uri="{BB962C8B-B14F-4D97-AF65-F5344CB8AC3E}">
        <p14:creationId xmlns:p14="http://schemas.microsoft.com/office/powerpoint/2010/main" val="592972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095" userDrawn="1">
          <p15:clr>
            <a:srgbClr val="FBAE40"/>
          </p15:clr>
        </p15:guide>
        <p15:guide id="5" orient="horz" pos="606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2516738" cy="9906000"/>
          </a:xfrm>
          <a:custGeom>
            <a:avLst/>
            <a:gdLst>
              <a:gd name="connsiteX0" fmla="*/ 0 w 4474201"/>
              <a:gd name="connsiteY0" fmla="*/ 0 h 6858000"/>
              <a:gd name="connsiteX1" fmla="*/ 2622156 w 4474201"/>
              <a:gd name="connsiteY1" fmla="*/ 0 h 6858000"/>
              <a:gd name="connsiteX2" fmla="*/ 2664787 w 4474201"/>
              <a:gd name="connsiteY2" fmla="*/ 25899 h 6858000"/>
              <a:gd name="connsiteX3" fmla="*/ 4474201 w 4474201"/>
              <a:gd name="connsiteY3" fmla="*/ 3429000 h 6858000"/>
              <a:gd name="connsiteX4" fmla="*/ 2664787 w 4474201"/>
              <a:gd name="connsiteY4" fmla="*/ 6832102 h 6858000"/>
              <a:gd name="connsiteX5" fmla="*/ 2622156 w 4474201"/>
              <a:gd name="connsiteY5" fmla="*/ 6858000 h 6858000"/>
              <a:gd name="connsiteX6" fmla="*/ 0 w 44742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4201" h="6858000">
                <a:moveTo>
                  <a:pt x="0" y="0"/>
                </a:moveTo>
                <a:lnTo>
                  <a:pt x="2622156" y="0"/>
                </a:lnTo>
                <a:lnTo>
                  <a:pt x="2664787" y="25899"/>
                </a:lnTo>
                <a:cubicBezTo>
                  <a:pt x="3756458" y="763418"/>
                  <a:pt x="4474201" y="2012390"/>
                  <a:pt x="4474201" y="3429000"/>
                </a:cubicBezTo>
                <a:cubicBezTo>
                  <a:pt x="4474201" y="4845611"/>
                  <a:pt x="3756458" y="6094583"/>
                  <a:pt x="2664787" y="6832102"/>
                </a:cubicBezTo>
                <a:lnTo>
                  <a:pt x="262215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de-DE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937709" y="2921208"/>
            <a:ext cx="2952154" cy="618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4044" b="1" kern="1200" cap="all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428" y="9437266"/>
            <a:ext cx="742450" cy="265200"/>
          </a:xfrm>
          <a:prstGeom prst="rect">
            <a:avLst/>
          </a:prstGeom>
        </p:spPr>
      </p:pic>
      <p:sp>
        <p:nvSpPr>
          <p:cNvPr id="13" name="Textplatzhalter 32"/>
          <p:cNvSpPr>
            <a:spLocks noGrp="1"/>
          </p:cNvSpPr>
          <p:nvPr>
            <p:ph type="body" sz="quarter" idx="18" hasCustomPrompt="1"/>
          </p:nvPr>
        </p:nvSpPr>
        <p:spPr>
          <a:xfrm>
            <a:off x="2344580" y="3939474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1517852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5" name="Textplatzhalter 32"/>
          <p:cNvSpPr>
            <a:spLocks noGrp="1"/>
          </p:cNvSpPr>
          <p:nvPr>
            <p:ph type="body" sz="quarter" idx="19" hasCustomPrompt="1"/>
          </p:nvPr>
        </p:nvSpPr>
        <p:spPr>
          <a:xfrm>
            <a:off x="2344580" y="4541917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1552245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6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2344580" y="5144360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1540780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7" name="Textplatzhalter 32"/>
          <p:cNvSpPr>
            <a:spLocks noGrp="1"/>
          </p:cNvSpPr>
          <p:nvPr>
            <p:ph type="body" sz="quarter" idx="21" hasCustomPrompt="1"/>
          </p:nvPr>
        </p:nvSpPr>
        <p:spPr>
          <a:xfrm>
            <a:off x="2344580" y="5746802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1453652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8" name="Textplatzhalter 32"/>
          <p:cNvSpPr>
            <a:spLocks noGrp="1"/>
          </p:cNvSpPr>
          <p:nvPr>
            <p:ph type="body" sz="quarter" idx="22" hasCustomPrompt="1"/>
          </p:nvPr>
        </p:nvSpPr>
        <p:spPr>
          <a:xfrm>
            <a:off x="2344580" y="6349246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1343597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9" name="Textplatzhalter 32"/>
          <p:cNvSpPr>
            <a:spLocks noGrp="1"/>
          </p:cNvSpPr>
          <p:nvPr>
            <p:ph type="body" sz="quarter" idx="23" hasCustomPrompt="1"/>
          </p:nvPr>
        </p:nvSpPr>
        <p:spPr>
          <a:xfrm>
            <a:off x="2344580" y="6951689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1155585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0" name="Textplatzhalter 32"/>
          <p:cNvSpPr>
            <a:spLocks noGrp="1"/>
          </p:cNvSpPr>
          <p:nvPr>
            <p:ph type="body" sz="quarter" idx="24" hasCustomPrompt="1"/>
          </p:nvPr>
        </p:nvSpPr>
        <p:spPr>
          <a:xfrm>
            <a:off x="2344580" y="7554132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924011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1" name="Textplatzhalter 32"/>
          <p:cNvSpPr>
            <a:spLocks noGrp="1"/>
          </p:cNvSpPr>
          <p:nvPr>
            <p:ph type="body" sz="quarter" idx="25" hasCustomPrompt="1"/>
          </p:nvPr>
        </p:nvSpPr>
        <p:spPr>
          <a:xfrm>
            <a:off x="2344580" y="8156575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637406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2" name="Textplatzhalter 32"/>
          <p:cNvSpPr>
            <a:spLocks noGrp="1"/>
          </p:cNvSpPr>
          <p:nvPr>
            <p:ph type="body" sz="quarter" idx="26" hasCustomPrompt="1"/>
          </p:nvPr>
        </p:nvSpPr>
        <p:spPr>
          <a:xfrm>
            <a:off x="2344580" y="8759019"/>
            <a:ext cx="3651707" cy="298097"/>
          </a:xfrm>
          <a:prstGeom prst="rect">
            <a:avLst/>
          </a:prstGeom>
        </p:spPr>
        <p:txBody>
          <a:bodyPr lIns="0" tIns="0" rIns="0" bIns="0"/>
          <a:lstStyle>
            <a:lvl1pPr marL="0" indent="263676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3" name="Bogen 22"/>
          <p:cNvSpPr/>
          <p:nvPr userDrawn="1"/>
        </p:nvSpPr>
        <p:spPr>
          <a:xfrm rot="5400000" flipH="1">
            <a:off x="-6224491" y="2338849"/>
            <a:ext cx="12731998" cy="4958134"/>
          </a:xfrm>
          <a:prstGeom prst="arc">
            <a:avLst>
              <a:gd name="adj1" fmla="val 12997610"/>
              <a:gd name="adj2" fmla="val 19185007"/>
            </a:avLst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2600"/>
          </a:p>
        </p:txBody>
      </p:sp>
      <p:sp>
        <p:nvSpPr>
          <p:cNvPr id="24" name="Bogen 23"/>
          <p:cNvSpPr/>
          <p:nvPr userDrawn="1"/>
        </p:nvSpPr>
        <p:spPr>
          <a:xfrm rot="5400000" flipH="1">
            <a:off x="-6687460" y="2676484"/>
            <a:ext cx="13431171" cy="5230408"/>
          </a:xfrm>
          <a:prstGeom prst="arc">
            <a:avLst>
              <a:gd name="adj1" fmla="val 13473367"/>
              <a:gd name="adj2" fmla="val 19324285"/>
            </a:avLst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2600"/>
          </a:p>
        </p:txBody>
      </p:sp>
    </p:spTree>
    <p:extLst>
      <p:ext uri="{BB962C8B-B14F-4D97-AF65-F5344CB8AC3E}">
        <p14:creationId xmlns:p14="http://schemas.microsoft.com/office/powerpoint/2010/main" val="752661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77" userDrawn="1">
          <p15:clr>
            <a:srgbClr val="FBAE40"/>
          </p15:clr>
        </p15:guide>
        <p15:guide id="3" orient="horz" pos="2476" userDrawn="1">
          <p15:clr>
            <a:srgbClr val="FBAE40"/>
          </p15:clr>
        </p15:guide>
        <p15:guide id="4" orient="horz" pos="213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4272556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25422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 Headline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6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-1243"/>
            <a:ext cx="6858000" cy="9907244"/>
          </a:xfrm>
          <a:prstGeom prst="rect">
            <a:avLst/>
          </a:prstGeom>
        </p:spPr>
        <p:txBody>
          <a:bodyPr tIns="504000" bIns="324000"/>
          <a:lstStyle>
            <a:lvl1pPr marL="0" indent="0" algn="ctr">
              <a:buNone/>
              <a:defRPr sz="2889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Hier das Titelbild </a:t>
            </a:r>
            <a:br>
              <a:rPr lang="de-DE"/>
            </a:br>
            <a:r>
              <a:rPr lang="de-DE"/>
              <a:t>für das Unternehmen einfügen</a:t>
            </a:r>
            <a:br>
              <a:rPr lang="de-DE"/>
            </a:br>
            <a:r>
              <a:rPr lang="de-DE"/>
              <a:t>Q:\mindline - Intern\Master_CI\</a:t>
            </a:r>
            <a:br>
              <a:rPr lang="de-DE"/>
            </a:br>
            <a:r>
              <a:rPr lang="de-DE"/>
              <a:t>Infos_Materialien_Vorlagen_Stimuli</a:t>
            </a:r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19238" y="6011999"/>
            <a:ext cx="3740175" cy="4004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80000"/>
              </a:prstClr>
            </a:outerShdw>
          </a:effectLst>
        </p:spPr>
        <p:txBody>
          <a:bodyPr lIns="0" tIns="0" rIns="0" bIns="0" anchor="ctr"/>
          <a:lstStyle>
            <a:lvl1pPr marL="0" indent="0" algn="l" defTabSz="1320668" rtl="0" eaLnBrk="1" latinLnBrk="0" hangingPunct="1">
              <a:lnSpc>
                <a:spcPct val="90000"/>
              </a:lnSpc>
              <a:buNone/>
              <a:defRPr lang="de-DE" sz="2022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buNone/>
              <a:defRPr lang="de-DE" sz="2022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2pPr>
            <a:lvl3pPr marL="0" algn="l" defTabSz="1320668" rtl="0" eaLnBrk="1" latinLnBrk="0" hangingPunct="1">
              <a:lnSpc>
                <a:spcPct val="90000"/>
              </a:lnSpc>
              <a:defRPr lang="de-DE" sz="2022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3pPr>
            <a:lvl4pPr marL="0" algn="l" defTabSz="1320668" rtl="0" eaLnBrk="1" latinLnBrk="0" hangingPunct="1">
              <a:lnSpc>
                <a:spcPct val="90000"/>
              </a:lnSpc>
              <a:defRPr lang="de-DE" sz="2022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4pPr>
            <a:lvl5pPr marL="0" algn="l" defTabSz="1320668" rtl="0" eaLnBrk="1" latinLnBrk="0" hangingPunct="1">
              <a:lnSpc>
                <a:spcPct val="90000"/>
              </a:lnSpc>
              <a:defRPr lang="de-DE" sz="2022" kern="1200" dirty="0">
                <a:solidFill>
                  <a:schemeClr val="bg1"/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Datum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719238" y="3771296"/>
            <a:ext cx="3740175" cy="148876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80000"/>
              </a:prstClr>
            </a:outerShdw>
          </a:effectLst>
        </p:spPr>
        <p:txBody>
          <a:bodyPr lIns="0" tIns="0" rIns="0" bIns="0"/>
          <a:lstStyle>
            <a:lvl1pPr marL="0" indent="0">
              <a:lnSpc>
                <a:spcPts val="5344"/>
              </a:lnSpc>
              <a:buNone/>
              <a:defRPr lang="de-DE" sz="6354" b="1" kern="1200" cap="all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>
              <a:buNone/>
              <a:defRPr lang="de-DE" sz="4044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320668" indent="0">
              <a:buNone/>
              <a:defRPr/>
            </a:lvl3pPr>
          </a:lstStyle>
          <a:p>
            <a:pPr lvl="0"/>
            <a:r>
              <a:rPr lang="de-DE" dirty="0"/>
              <a:t>Headline</a:t>
            </a:r>
          </a:p>
          <a:p>
            <a:pPr lvl="0"/>
            <a:r>
              <a:rPr lang="de-DE" dirty="0"/>
              <a:t>zweizeilig</a:t>
            </a:r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1719234" y="5389671"/>
            <a:ext cx="3740176" cy="4494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80000"/>
              </a:prstClr>
            </a:outerShdw>
          </a:effectLst>
        </p:spPr>
        <p:txBody>
          <a:bodyPr lIns="0" tIns="0" rIns="0" bIns="46800"/>
          <a:lstStyle>
            <a:lvl1pPr marL="0" indent="0">
              <a:buNone/>
              <a:defRPr lang="de-DE" sz="4044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>
              <a:defRPr lang="de-DE" sz="4044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>
              <a:defRPr lang="de-DE" sz="4044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>
              <a:defRPr lang="de-DE" sz="4044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>
              <a:defRPr lang="de-DE" sz="4044" kern="12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</a:t>
            </a:r>
          </a:p>
        </p:txBody>
      </p:sp>
      <p:sp>
        <p:nvSpPr>
          <p:cNvPr id="25" name="Freihandform 24"/>
          <p:cNvSpPr/>
          <p:nvPr userDrawn="1"/>
        </p:nvSpPr>
        <p:spPr>
          <a:xfrm>
            <a:off x="408" y="2"/>
            <a:ext cx="6857592" cy="9904756"/>
          </a:xfrm>
          <a:custGeom>
            <a:avLst/>
            <a:gdLst>
              <a:gd name="connsiteX0" fmla="*/ 8415546 w 12191274"/>
              <a:gd name="connsiteY0" fmla="*/ 0 h 6857139"/>
              <a:gd name="connsiteX1" fmla="*/ 12191274 w 12191274"/>
              <a:gd name="connsiteY1" fmla="*/ 0 h 6857139"/>
              <a:gd name="connsiteX2" fmla="*/ 12191274 w 12191274"/>
              <a:gd name="connsiteY2" fmla="*/ 6857139 h 6857139"/>
              <a:gd name="connsiteX3" fmla="*/ 8416757 w 12191274"/>
              <a:gd name="connsiteY3" fmla="*/ 6857139 h 6857139"/>
              <a:gd name="connsiteX4" fmla="*/ 8572302 w 12191274"/>
              <a:gd name="connsiteY4" fmla="*/ 6746529 h 6857139"/>
              <a:gd name="connsiteX5" fmla="*/ 10235274 w 12191274"/>
              <a:gd name="connsiteY5" fmla="*/ 3429000 h 6857139"/>
              <a:gd name="connsiteX6" fmla="*/ 8572302 w 12191274"/>
              <a:gd name="connsiteY6" fmla="*/ 111471 h 6857139"/>
              <a:gd name="connsiteX7" fmla="*/ 0 w 12191274"/>
              <a:gd name="connsiteY7" fmla="*/ 0 h 6857139"/>
              <a:gd name="connsiteX8" fmla="*/ 3775002 w 12191274"/>
              <a:gd name="connsiteY8" fmla="*/ 0 h 6857139"/>
              <a:gd name="connsiteX9" fmla="*/ 3618246 w 12191274"/>
              <a:gd name="connsiteY9" fmla="*/ 111471 h 6857139"/>
              <a:gd name="connsiteX10" fmla="*/ 1955274 w 12191274"/>
              <a:gd name="connsiteY10" fmla="*/ 3429000 h 6857139"/>
              <a:gd name="connsiteX11" fmla="*/ 3618246 w 12191274"/>
              <a:gd name="connsiteY11" fmla="*/ 6746529 h 6857139"/>
              <a:gd name="connsiteX12" fmla="*/ 3773791 w 12191274"/>
              <a:gd name="connsiteY12" fmla="*/ 6857139 h 6857139"/>
              <a:gd name="connsiteX13" fmla="*/ 0 w 12191274"/>
              <a:gd name="connsiteY13" fmla="*/ 6857139 h 6857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274" h="6857139">
                <a:moveTo>
                  <a:pt x="8415546" y="0"/>
                </a:moveTo>
                <a:lnTo>
                  <a:pt x="12191274" y="0"/>
                </a:lnTo>
                <a:lnTo>
                  <a:pt x="12191274" y="6857139"/>
                </a:lnTo>
                <a:lnTo>
                  <a:pt x="8416757" y="6857139"/>
                </a:lnTo>
                <a:lnTo>
                  <a:pt x="8572302" y="6746529"/>
                </a:lnTo>
                <a:cubicBezTo>
                  <a:pt x="9581828" y="5991550"/>
                  <a:pt x="10235274" y="4786585"/>
                  <a:pt x="10235274" y="3429000"/>
                </a:cubicBezTo>
                <a:cubicBezTo>
                  <a:pt x="10235274" y="2071415"/>
                  <a:pt x="9581828" y="866451"/>
                  <a:pt x="8572302" y="111471"/>
                </a:cubicBezTo>
                <a:close/>
                <a:moveTo>
                  <a:pt x="0" y="0"/>
                </a:moveTo>
                <a:lnTo>
                  <a:pt x="3775002" y="0"/>
                </a:lnTo>
                <a:lnTo>
                  <a:pt x="3618246" y="111471"/>
                </a:lnTo>
                <a:cubicBezTo>
                  <a:pt x="2608720" y="866451"/>
                  <a:pt x="1955274" y="2071415"/>
                  <a:pt x="1955274" y="3429000"/>
                </a:cubicBezTo>
                <a:cubicBezTo>
                  <a:pt x="1955274" y="4786585"/>
                  <a:pt x="2608720" y="5991550"/>
                  <a:pt x="3618246" y="6746529"/>
                </a:cubicBezTo>
                <a:lnTo>
                  <a:pt x="3773791" y="6857139"/>
                </a:lnTo>
                <a:lnTo>
                  <a:pt x="0" y="685713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022" dirty="0" err="1">
              <a:solidFill>
                <a:schemeClr val="tx2"/>
              </a:solidFill>
            </a:endParaRPr>
          </a:p>
        </p:txBody>
      </p:sp>
      <p:sp>
        <p:nvSpPr>
          <p:cNvPr id="26" name="Inhaltsplatzhalter 19"/>
          <p:cNvSpPr>
            <a:spLocks noGrp="1"/>
          </p:cNvSpPr>
          <p:nvPr>
            <p:ph sz="quarter" idx="12" hasCustomPrompt="1"/>
          </p:nvPr>
        </p:nvSpPr>
        <p:spPr>
          <a:xfrm>
            <a:off x="6182920" y="311666"/>
            <a:ext cx="572961" cy="889200"/>
          </a:xfrm>
          <a:prstGeom prst="rect">
            <a:avLst/>
          </a:prstGeom>
        </p:spPr>
        <p:txBody>
          <a:bodyPr anchor="ctr"/>
          <a:lstStyle>
            <a:lvl1pPr marL="0" indent="0" algn="ctr" defTabSz="1320668" rtl="0" eaLnBrk="1" latinLnBrk="0" hangingPunct="1">
              <a:buNone/>
              <a:defRPr lang="de-DE" sz="1733" kern="1200" dirty="0" smtClean="0">
                <a:solidFill>
                  <a:schemeClr val="l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Logo des </a:t>
            </a:r>
            <a:r>
              <a:rPr lang="de-DE" dirty="0" err="1"/>
              <a:t>Internehmes</a:t>
            </a:r>
            <a:endParaRPr lang="de-DE" dirty="0"/>
          </a:p>
        </p:txBody>
      </p:sp>
      <p:grpSp>
        <p:nvGrpSpPr>
          <p:cNvPr id="38" name="Gruppieren 37"/>
          <p:cNvGrpSpPr/>
          <p:nvPr userDrawn="1"/>
        </p:nvGrpSpPr>
        <p:grpSpPr>
          <a:xfrm>
            <a:off x="776881" y="-1763795"/>
            <a:ext cx="5323347" cy="13795828"/>
            <a:chOff x="1381114" y="-1221089"/>
            <a:chExt cx="9463728" cy="9550958"/>
          </a:xfrm>
        </p:grpSpPr>
        <p:grpSp>
          <p:nvGrpSpPr>
            <p:cNvPr id="39" name="Gruppieren 38"/>
            <p:cNvGrpSpPr/>
            <p:nvPr userDrawn="1"/>
          </p:nvGrpSpPr>
          <p:grpSpPr>
            <a:xfrm>
              <a:off x="1381114" y="-1221089"/>
              <a:ext cx="9324975" cy="9262078"/>
              <a:chOff x="2194346" y="-450828"/>
              <a:chExt cx="7765042" cy="7712664"/>
            </a:xfrm>
          </p:grpSpPr>
          <p:sp>
            <p:nvSpPr>
              <p:cNvPr id="43" name="Bogen 42"/>
              <p:cNvSpPr/>
              <p:nvPr userDrawn="1"/>
            </p:nvSpPr>
            <p:spPr>
              <a:xfrm>
                <a:off x="2194346" y="-450828"/>
                <a:ext cx="7677790" cy="7680936"/>
              </a:xfrm>
              <a:prstGeom prst="arc">
                <a:avLst>
                  <a:gd name="adj1" fmla="val 18732583"/>
                  <a:gd name="adj2" fmla="val 2938765"/>
                </a:avLst>
              </a:prstGeom>
              <a:ln w="19050">
                <a:solidFill>
                  <a:srgbClr val="1A1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2600"/>
              </a:p>
            </p:txBody>
          </p:sp>
          <p:sp>
            <p:nvSpPr>
              <p:cNvPr id="44" name="Bogen 43"/>
              <p:cNvSpPr/>
              <p:nvPr userDrawn="1"/>
            </p:nvSpPr>
            <p:spPr>
              <a:xfrm flipH="1">
                <a:off x="2281598" y="-419100"/>
                <a:ext cx="7677790" cy="7680936"/>
              </a:xfrm>
              <a:prstGeom prst="arc">
                <a:avLst>
                  <a:gd name="adj1" fmla="val 18701085"/>
                  <a:gd name="adj2" fmla="val 2903824"/>
                </a:avLst>
              </a:prstGeom>
              <a:ln w="19050">
                <a:solidFill>
                  <a:srgbClr val="1A1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2600"/>
              </a:p>
            </p:txBody>
          </p:sp>
        </p:grpSp>
        <p:grpSp>
          <p:nvGrpSpPr>
            <p:cNvPr id="40" name="Gruppieren 39"/>
            <p:cNvGrpSpPr/>
            <p:nvPr userDrawn="1"/>
          </p:nvGrpSpPr>
          <p:grpSpPr>
            <a:xfrm>
              <a:off x="1529393" y="-894106"/>
              <a:ext cx="9315449" cy="9223975"/>
              <a:chOff x="2202279" y="-419100"/>
              <a:chExt cx="7757109" cy="7680936"/>
            </a:xfrm>
          </p:grpSpPr>
          <p:sp>
            <p:nvSpPr>
              <p:cNvPr id="41" name="Bogen 40"/>
              <p:cNvSpPr/>
              <p:nvPr userDrawn="1"/>
            </p:nvSpPr>
            <p:spPr>
              <a:xfrm>
                <a:off x="2202279" y="-419100"/>
                <a:ext cx="7622288" cy="7625413"/>
              </a:xfrm>
              <a:prstGeom prst="arc">
                <a:avLst>
                  <a:gd name="adj1" fmla="val 18373418"/>
                  <a:gd name="adj2" fmla="val 2637558"/>
                </a:avLst>
              </a:prstGeom>
              <a:ln w="19050">
                <a:solidFill>
                  <a:srgbClr val="1A1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2600"/>
              </a:p>
            </p:txBody>
          </p:sp>
          <p:sp>
            <p:nvSpPr>
              <p:cNvPr id="42" name="Bogen 41"/>
              <p:cNvSpPr/>
              <p:nvPr userDrawn="1"/>
            </p:nvSpPr>
            <p:spPr>
              <a:xfrm flipH="1">
                <a:off x="2281598" y="-419100"/>
                <a:ext cx="7677790" cy="7680936"/>
              </a:xfrm>
              <a:prstGeom prst="arc">
                <a:avLst>
                  <a:gd name="adj1" fmla="val 18327767"/>
                  <a:gd name="adj2" fmla="val 2567692"/>
                </a:avLst>
              </a:prstGeom>
              <a:ln w="19050">
                <a:solidFill>
                  <a:srgbClr val="1A1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26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8602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8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6360749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0649278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2993297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6167628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5384552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908063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245739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7077279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1565945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50B5E83-2EA3-4F2A-877F-9F2D1C8267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2516738" cy="9906000"/>
          </a:xfrm>
          <a:custGeom>
            <a:avLst/>
            <a:gdLst>
              <a:gd name="connsiteX0" fmla="*/ 0 w 4474201"/>
              <a:gd name="connsiteY0" fmla="*/ 0 h 6858000"/>
              <a:gd name="connsiteX1" fmla="*/ 2622156 w 4474201"/>
              <a:gd name="connsiteY1" fmla="*/ 0 h 6858000"/>
              <a:gd name="connsiteX2" fmla="*/ 2664787 w 4474201"/>
              <a:gd name="connsiteY2" fmla="*/ 25899 h 6858000"/>
              <a:gd name="connsiteX3" fmla="*/ 4474201 w 4474201"/>
              <a:gd name="connsiteY3" fmla="*/ 3429000 h 6858000"/>
              <a:gd name="connsiteX4" fmla="*/ 2664787 w 4474201"/>
              <a:gd name="connsiteY4" fmla="*/ 6832102 h 6858000"/>
              <a:gd name="connsiteX5" fmla="*/ 2622156 w 4474201"/>
              <a:gd name="connsiteY5" fmla="*/ 6858000 h 6858000"/>
              <a:gd name="connsiteX6" fmla="*/ 0 w 44742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4201" h="6858000">
                <a:moveTo>
                  <a:pt x="0" y="0"/>
                </a:moveTo>
                <a:lnTo>
                  <a:pt x="2622156" y="0"/>
                </a:lnTo>
                <a:lnTo>
                  <a:pt x="2664787" y="25899"/>
                </a:lnTo>
                <a:cubicBezTo>
                  <a:pt x="3756458" y="763418"/>
                  <a:pt x="4474201" y="2012390"/>
                  <a:pt x="4474201" y="3429000"/>
                </a:cubicBezTo>
                <a:cubicBezTo>
                  <a:pt x="4474201" y="4845611"/>
                  <a:pt x="3756458" y="6094583"/>
                  <a:pt x="2664787" y="6832102"/>
                </a:cubicBezTo>
                <a:lnTo>
                  <a:pt x="262215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de-DE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937709" y="2921208"/>
            <a:ext cx="2952154" cy="6188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4044" b="1" kern="1200" cap="all" dirty="0">
                <a:solidFill>
                  <a:srgbClr val="1A1D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1" name="Textplatzhalter 32"/>
          <p:cNvSpPr>
            <a:spLocks noGrp="1"/>
          </p:cNvSpPr>
          <p:nvPr>
            <p:ph type="body" sz="quarter" idx="16" hasCustomPrompt="1"/>
          </p:nvPr>
        </p:nvSpPr>
        <p:spPr>
          <a:xfrm>
            <a:off x="2344579" y="3939474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1517852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6" name="Textplatzhalter 32"/>
          <p:cNvSpPr>
            <a:spLocks noGrp="1"/>
          </p:cNvSpPr>
          <p:nvPr>
            <p:ph type="body" sz="quarter" idx="17" hasCustomPrompt="1"/>
          </p:nvPr>
        </p:nvSpPr>
        <p:spPr>
          <a:xfrm>
            <a:off x="2344579" y="4541917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1552245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7" name="Textplatzhalter 32"/>
          <p:cNvSpPr>
            <a:spLocks noGrp="1"/>
          </p:cNvSpPr>
          <p:nvPr>
            <p:ph type="body" sz="quarter" idx="18" hasCustomPrompt="1"/>
          </p:nvPr>
        </p:nvSpPr>
        <p:spPr>
          <a:xfrm>
            <a:off x="2344579" y="5144360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1540780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8" name="Textplatzhalter 32"/>
          <p:cNvSpPr>
            <a:spLocks noGrp="1"/>
          </p:cNvSpPr>
          <p:nvPr>
            <p:ph type="body" sz="quarter" idx="19" hasCustomPrompt="1"/>
          </p:nvPr>
        </p:nvSpPr>
        <p:spPr>
          <a:xfrm>
            <a:off x="2344579" y="5746802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1453652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19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2344579" y="6349246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1343597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0" name="Textplatzhalter 32"/>
          <p:cNvSpPr>
            <a:spLocks noGrp="1"/>
          </p:cNvSpPr>
          <p:nvPr>
            <p:ph type="body" sz="quarter" idx="21" hasCustomPrompt="1"/>
          </p:nvPr>
        </p:nvSpPr>
        <p:spPr>
          <a:xfrm>
            <a:off x="2344579" y="6951689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1155585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1" name="Textplatzhalter 32"/>
          <p:cNvSpPr>
            <a:spLocks noGrp="1"/>
          </p:cNvSpPr>
          <p:nvPr>
            <p:ph type="body" sz="quarter" idx="22" hasCustomPrompt="1"/>
          </p:nvPr>
        </p:nvSpPr>
        <p:spPr>
          <a:xfrm>
            <a:off x="2344579" y="7554132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924011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2" name="Textplatzhalter 32"/>
          <p:cNvSpPr>
            <a:spLocks noGrp="1"/>
          </p:cNvSpPr>
          <p:nvPr>
            <p:ph type="body" sz="quarter" idx="23" hasCustomPrompt="1"/>
          </p:nvPr>
        </p:nvSpPr>
        <p:spPr>
          <a:xfrm>
            <a:off x="2344579" y="8156575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637406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3" name="Textplatzhalter 32"/>
          <p:cNvSpPr>
            <a:spLocks noGrp="1"/>
          </p:cNvSpPr>
          <p:nvPr>
            <p:ph type="body" sz="quarter" idx="24" hasCustomPrompt="1"/>
          </p:nvPr>
        </p:nvSpPr>
        <p:spPr>
          <a:xfrm>
            <a:off x="2344579" y="8759019"/>
            <a:ext cx="3475792" cy="298097"/>
          </a:xfrm>
          <a:prstGeom prst="rect">
            <a:avLst/>
          </a:prstGeom>
        </p:spPr>
        <p:txBody>
          <a:bodyPr lIns="0" tIns="0" rIns="0" bIns="0"/>
          <a:lstStyle>
            <a:lvl1pPr marL="0" indent="263676">
              <a:lnSpc>
                <a:spcPct val="100000"/>
              </a:lnSpc>
              <a:spcBef>
                <a:spcPts val="0"/>
              </a:spcBef>
              <a:spcAft>
                <a:spcPts val="1733"/>
              </a:spcAft>
              <a:buNone/>
              <a:tabLst>
                <a:tab pos="10102199" algn="r"/>
              </a:tabLst>
              <a:defRPr sz="2022"/>
            </a:lvl1pPr>
            <a:lvl2pPr>
              <a:defRPr sz="2022"/>
            </a:lvl2pPr>
            <a:lvl3pPr>
              <a:defRPr sz="2022"/>
            </a:lvl3pPr>
            <a:lvl4pPr>
              <a:defRPr sz="2022"/>
            </a:lvl4pPr>
            <a:lvl5pPr>
              <a:defRPr sz="2022"/>
            </a:lvl5pPr>
          </a:lstStyle>
          <a:p>
            <a:pPr lvl="0"/>
            <a:r>
              <a:rPr lang="de-DE" dirty="0"/>
              <a:t>Kapitel 	xx</a:t>
            </a:r>
          </a:p>
        </p:txBody>
      </p:sp>
      <p:sp>
        <p:nvSpPr>
          <p:cNvPr id="24" name="Bogen 23"/>
          <p:cNvSpPr/>
          <p:nvPr userDrawn="1"/>
        </p:nvSpPr>
        <p:spPr>
          <a:xfrm rot="5400000" flipH="1">
            <a:off x="-6224491" y="2338849"/>
            <a:ext cx="12731998" cy="4958134"/>
          </a:xfrm>
          <a:prstGeom prst="arc">
            <a:avLst>
              <a:gd name="adj1" fmla="val 12997610"/>
              <a:gd name="adj2" fmla="val 19185007"/>
            </a:avLst>
          </a:prstGeom>
          <a:ln w="19050" cap="rnd">
            <a:solidFill>
              <a:srgbClr val="1A1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2600"/>
          </a:p>
        </p:txBody>
      </p:sp>
      <p:sp>
        <p:nvSpPr>
          <p:cNvPr id="25" name="Bogen 24"/>
          <p:cNvSpPr/>
          <p:nvPr userDrawn="1"/>
        </p:nvSpPr>
        <p:spPr>
          <a:xfrm rot="5400000" flipH="1">
            <a:off x="-6687460" y="2676484"/>
            <a:ext cx="13431171" cy="5230408"/>
          </a:xfrm>
          <a:prstGeom prst="arc">
            <a:avLst>
              <a:gd name="adj1" fmla="val 13473367"/>
              <a:gd name="adj2" fmla="val 19324285"/>
            </a:avLst>
          </a:prstGeom>
          <a:ln w="19050" cap="rnd">
            <a:solidFill>
              <a:srgbClr val="1A1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2600"/>
          </a:p>
        </p:txBody>
      </p:sp>
    </p:spTree>
    <p:extLst>
      <p:ext uri="{BB962C8B-B14F-4D97-AF65-F5344CB8AC3E}">
        <p14:creationId xmlns:p14="http://schemas.microsoft.com/office/powerpoint/2010/main" val="313169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6" userDrawn="1">
          <p15:clr>
            <a:srgbClr val="FBAE40"/>
          </p15:clr>
        </p15:guide>
        <p15:guide id="3" orient="horz" pos="2476" userDrawn="1">
          <p15:clr>
            <a:srgbClr val="FBAE40"/>
          </p15:clr>
        </p15:guide>
        <p15:guide id="4" orient="horz" pos="21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Bildplatzhalter 38"/>
          <p:cNvSpPr>
            <a:spLocks noGrp="1"/>
          </p:cNvSpPr>
          <p:nvPr>
            <p:ph type="pic" sz="quarter" idx="10" hasCustomPrompt="1"/>
          </p:nvPr>
        </p:nvSpPr>
        <p:spPr>
          <a:xfrm>
            <a:off x="1149466" y="-20196"/>
            <a:ext cx="4586625" cy="9924344"/>
          </a:xfrm>
          <a:custGeom>
            <a:avLst/>
            <a:gdLst>
              <a:gd name="connsiteX0" fmla="*/ 1880737 w 8154000"/>
              <a:gd name="connsiteY0" fmla="*/ 0 h 6870700"/>
              <a:gd name="connsiteX1" fmla="*/ 6273263 w 8154000"/>
              <a:gd name="connsiteY1" fmla="*/ 0 h 6870700"/>
              <a:gd name="connsiteX2" fmla="*/ 6356490 w 8154000"/>
              <a:gd name="connsiteY2" fmla="*/ 53356 h 6870700"/>
              <a:gd name="connsiteX3" fmla="*/ 8154000 w 8154000"/>
              <a:gd name="connsiteY3" fmla="*/ 3434068 h 6870700"/>
              <a:gd name="connsiteX4" fmla="*/ 6356490 w 8154000"/>
              <a:gd name="connsiteY4" fmla="*/ 6814781 h 6870700"/>
              <a:gd name="connsiteX5" fmla="*/ 6269264 w 8154000"/>
              <a:gd name="connsiteY5" fmla="*/ 6870700 h 6870700"/>
              <a:gd name="connsiteX6" fmla="*/ 1884737 w 8154000"/>
              <a:gd name="connsiteY6" fmla="*/ 6870700 h 6870700"/>
              <a:gd name="connsiteX7" fmla="*/ 1797511 w 8154000"/>
              <a:gd name="connsiteY7" fmla="*/ 6814781 h 6870700"/>
              <a:gd name="connsiteX8" fmla="*/ 0 w 8154000"/>
              <a:gd name="connsiteY8" fmla="*/ 3434068 h 6870700"/>
              <a:gd name="connsiteX9" fmla="*/ 1797511 w 8154000"/>
              <a:gd name="connsiteY9" fmla="*/ 53356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154000" h="6870700">
                <a:moveTo>
                  <a:pt x="1880737" y="0"/>
                </a:moveTo>
                <a:lnTo>
                  <a:pt x="6273263" y="0"/>
                </a:lnTo>
                <a:lnTo>
                  <a:pt x="6356490" y="53356"/>
                </a:lnTo>
                <a:cubicBezTo>
                  <a:pt x="7440979" y="786022"/>
                  <a:pt x="8154000" y="2026778"/>
                  <a:pt x="8154000" y="3434068"/>
                </a:cubicBezTo>
                <a:cubicBezTo>
                  <a:pt x="8154000" y="4841359"/>
                  <a:pt x="7440979" y="6082114"/>
                  <a:pt x="6356490" y="6814781"/>
                </a:cubicBezTo>
                <a:lnTo>
                  <a:pt x="6269264" y="6870700"/>
                </a:lnTo>
                <a:lnTo>
                  <a:pt x="1884737" y="6870700"/>
                </a:lnTo>
                <a:lnTo>
                  <a:pt x="1797511" y="6814781"/>
                </a:lnTo>
                <a:cubicBezTo>
                  <a:pt x="713022" y="6082114"/>
                  <a:pt x="0" y="4841359"/>
                  <a:pt x="0" y="3434068"/>
                </a:cubicBezTo>
                <a:cubicBezTo>
                  <a:pt x="0" y="2026778"/>
                  <a:pt x="713022" y="786022"/>
                  <a:pt x="1797511" y="53356"/>
                </a:cubicBez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ctr">
              <a:buNone/>
              <a:defRPr sz="2022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Das Bild nach dem Einfügen in den Hintergrund stellen </a:t>
            </a:r>
            <a:br>
              <a:rPr lang="de-DE"/>
            </a:br>
            <a:r>
              <a:rPr lang="de-DE"/>
              <a:t>und die weißen Rahmen nicht vergessen, </a:t>
            </a:r>
            <a:br>
              <a:rPr lang="de-DE"/>
            </a:br>
            <a:r>
              <a:rPr lang="de-DE"/>
              <a:t>die händisch eingefügt werden müssen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689434" y="4000679"/>
            <a:ext cx="3506689" cy="1882599"/>
          </a:xfrm>
          <a:prstGeom prst="rect">
            <a:avLst/>
          </a:prstGeom>
          <a:effectLst>
            <a:outerShdw blurRad="50800" dir="8100000" algn="tr" rotWithShape="0">
              <a:prstClr val="black">
                <a:alpha val="70000"/>
              </a:prstClr>
            </a:outerShdw>
          </a:effectLst>
        </p:spPr>
        <p:txBody>
          <a:bodyPr anchor="ctr"/>
          <a:lstStyle>
            <a:lvl1pPr marL="0" indent="0" algn="ctr" defTabSz="1320668" rtl="0" eaLnBrk="1" latinLnBrk="0" hangingPunct="1">
              <a:buNone/>
              <a:defRPr lang="de-DE" sz="6354" b="1" kern="1200" baseline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algn="ctr" defTabSz="1320668" rtl="0" eaLnBrk="1" latinLnBrk="0" hangingPunct="1">
              <a:defRPr lang="de-DE" sz="6354" kern="120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algn="ctr" defTabSz="1320668" rtl="0" eaLnBrk="1" latinLnBrk="0" hangingPunct="1">
              <a:defRPr lang="de-DE" sz="6354" kern="120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algn="ctr" defTabSz="1320668" rtl="0" eaLnBrk="1" latinLnBrk="0" hangingPunct="1">
              <a:defRPr lang="de-DE" sz="6354" kern="120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algn="ctr" defTabSz="1320668" rtl="0" eaLnBrk="1" latinLnBrk="0" hangingPunct="1">
              <a:defRPr lang="de-DE" sz="6354" kern="120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Titel Zwischenblatt</a:t>
            </a:r>
            <a:br>
              <a:rPr lang="de-DE" dirty="0"/>
            </a:br>
            <a:r>
              <a:rPr lang="de-DE" dirty="0"/>
              <a:t>Arial 44p</a:t>
            </a:r>
          </a:p>
        </p:txBody>
      </p:sp>
      <p:grpSp>
        <p:nvGrpSpPr>
          <p:cNvPr id="13" name="Gruppieren 12"/>
          <p:cNvGrpSpPr/>
          <p:nvPr userDrawn="1"/>
        </p:nvGrpSpPr>
        <p:grpSpPr>
          <a:xfrm>
            <a:off x="776877" y="-1763793"/>
            <a:ext cx="5245298" cy="13378557"/>
            <a:chOff x="2194346" y="-450828"/>
            <a:chExt cx="7765042" cy="7712664"/>
          </a:xfrm>
        </p:grpSpPr>
        <p:sp>
          <p:nvSpPr>
            <p:cNvPr id="14" name="Bogen 13"/>
            <p:cNvSpPr/>
            <p:nvPr userDrawn="1"/>
          </p:nvSpPr>
          <p:spPr>
            <a:xfrm>
              <a:off x="2194346" y="-450828"/>
              <a:ext cx="7677790" cy="7680936"/>
            </a:xfrm>
            <a:prstGeom prst="arc">
              <a:avLst>
                <a:gd name="adj1" fmla="val 18732583"/>
                <a:gd name="adj2" fmla="val 2938765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15" name="Bogen 14"/>
            <p:cNvSpPr/>
            <p:nvPr userDrawn="1"/>
          </p:nvSpPr>
          <p:spPr>
            <a:xfrm flipH="1">
              <a:off x="2281598" y="-419100"/>
              <a:ext cx="7677790" cy="7680936"/>
            </a:xfrm>
            <a:prstGeom prst="arc">
              <a:avLst>
                <a:gd name="adj1" fmla="val 18701085"/>
                <a:gd name="adj2" fmla="val 2903824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grpSp>
        <p:nvGrpSpPr>
          <p:cNvPr id="16" name="Gruppieren 15"/>
          <p:cNvGrpSpPr/>
          <p:nvPr userDrawn="1"/>
        </p:nvGrpSpPr>
        <p:grpSpPr>
          <a:xfrm>
            <a:off x="860284" y="-1291484"/>
            <a:ext cx="5239940" cy="13323519"/>
            <a:chOff x="2202279" y="-419100"/>
            <a:chExt cx="7757109" cy="7680936"/>
          </a:xfrm>
        </p:grpSpPr>
        <p:sp>
          <p:nvSpPr>
            <p:cNvPr id="17" name="Bogen 16"/>
            <p:cNvSpPr/>
            <p:nvPr userDrawn="1"/>
          </p:nvSpPr>
          <p:spPr>
            <a:xfrm>
              <a:off x="2202279" y="-419100"/>
              <a:ext cx="7622288" cy="7625413"/>
            </a:xfrm>
            <a:prstGeom prst="arc">
              <a:avLst>
                <a:gd name="adj1" fmla="val 18373418"/>
                <a:gd name="adj2" fmla="val 2637558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18" name="Bogen 17"/>
            <p:cNvSpPr/>
            <p:nvPr userDrawn="1"/>
          </p:nvSpPr>
          <p:spPr>
            <a:xfrm flipH="1">
              <a:off x="2281598" y="-419100"/>
              <a:ext cx="7677790" cy="7680936"/>
            </a:xfrm>
            <a:prstGeom prst="arc">
              <a:avLst>
                <a:gd name="adj1" fmla="val 18327767"/>
                <a:gd name="adj2" fmla="val 2567692"/>
              </a:avLst>
            </a:prstGeom>
            <a:ln w="19050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</p:spTree>
    <p:extLst>
      <p:ext uri="{BB962C8B-B14F-4D97-AF65-F5344CB8AC3E}">
        <p14:creationId xmlns:p14="http://schemas.microsoft.com/office/powerpoint/2010/main" val="113080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897" y="9331007"/>
            <a:ext cx="4507196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pPr>
              <a:defRPr/>
            </a:pPr>
            <a:fld id="{91824702-95E9-4B4E-B195-2DA82F16A612}" type="datetime1">
              <a:rPr lang="de-DE" smtClean="0"/>
              <a:t>18.08.2026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4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22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4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26" name="Gruppieren 25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27" name="Bogen 26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28" name="Bogen 27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29" name="Textplatzhalter 2"/>
          <p:cNvSpPr>
            <a:spLocks noGrp="1"/>
          </p:cNvSpPr>
          <p:nvPr>
            <p:ph type="body" sz="quarter" idx="32"/>
          </p:nvPr>
        </p:nvSpPr>
        <p:spPr>
          <a:xfrm>
            <a:off x="455221" y="2627844"/>
            <a:ext cx="5942011" cy="639855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rgbClr val="1A1D56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rgbClr val="1A1D56"/>
              </a:buClr>
              <a:buFont typeface="Arial" panose="020B0604020202020204" pitchFamily="34" charset="0"/>
              <a:buChar char="○"/>
              <a:defRPr sz="2022">
                <a:solidFill>
                  <a:srgbClr val="1A1D56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7E1DD132-8C0B-46F6-A217-34907F51EA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97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60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>
              <a:defRPr/>
            </a:pPr>
            <a:fld id="{E0E9A3B5-8A53-4596-8BC0-1DF3C8376BBB}" type="datetime1">
              <a:rPr lang="de-DE" smtClean="0"/>
              <a:t>18.08.2026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27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8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29" name="Gruppieren 28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30" name="Bogen 29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1" name="Bogen 30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15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897" y="9331007"/>
            <a:ext cx="4507196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32"/>
          </p:nvPr>
        </p:nvSpPr>
        <p:spPr>
          <a:xfrm>
            <a:off x="452838" y="2629676"/>
            <a:ext cx="5941350" cy="6396000"/>
          </a:xfrm>
          <a:prstGeom prst="rect">
            <a:avLst/>
          </a:prstGeom>
        </p:spPr>
        <p:txBody>
          <a:bodyPr lIns="0" tIns="0" rIns="0" bIns="0" numCol="2" spcCol="612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rgbClr val="1A1D56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rgbClr val="1A1D56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A0CF6E9-AF96-47D5-A7AC-A8E413ACD0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8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049" userDrawn="1">
          <p15:clr>
            <a:srgbClr val="FBAE40"/>
          </p15:clr>
        </p15:guide>
        <p15:guide id="5" pos="2265" userDrawn="1">
          <p15:clr>
            <a:srgbClr val="FBAE40"/>
          </p15:clr>
        </p15:guide>
        <p15:guide id="7" orient="horz" pos="606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fik/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8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>
              <a:defRPr/>
            </a:pPr>
            <a:fld id="{885B30B7-A6A1-40FC-9574-D66384C77375}" type="datetime1">
              <a:rPr lang="de-DE" smtClean="0"/>
              <a:t>18.08.2026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52585" y="2629634"/>
            <a:ext cx="5935607" cy="312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1320668" rtl="0" eaLnBrk="1" latinLnBrk="0" hangingPunct="1">
              <a:buNone/>
              <a:defRPr lang="de-DE" sz="2022" b="1" kern="1200" baseline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buNone/>
              <a:defRPr lang="de-DE" sz="2022" b="1" kern="1200" dirty="0" smtClean="0">
                <a:solidFill>
                  <a:srgbClr val="3B383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1320668" rtl="0" eaLnBrk="1" latinLnBrk="0" hangingPunct="1">
              <a:defRPr lang="de-DE" sz="2022" b="1" kern="1200" dirty="0" smtClean="0">
                <a:solidFill>
                  <a:srgbClr val="3B383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1320668" rtl="0" eaLnBrk="1" latinLnBrk="0" hangingPunct="1">
              <a:defRPr lang="de-DE" sz="2022" b="1" kern="1200" dirty="0" smtClean="0">
                <a:solidFill>
                  <a:srgbClr val="3B383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1320668" rtl="0" eaLnBrk="1" latinLnBrk="0" hangingPunct="1">
              <a:defRPr lang="de-DE" sz="2022" b="1" kern="1200" dirty="0">
                <a:solidFill>
                  <a:srgbClr val="3B383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zu den Diagrammen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27" name="Gruppieren 26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28" name="Bogen 27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29" name="Bogen 28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14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897" y="9331007"/>
            <a:ext cx="4507196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CEF2B19-DD16-40FF-99EE-39682B48B4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71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606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8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>
              <a:defRPr/>
            </a:pPr>
            <a:fld id="{6216277E-4986-40F2-82B3-96958F3887A8}" type="datetime1">
              <a:rPr lang="de-DE" smtClean="0"/>
              <a:t>18.08.2026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3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18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19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24" name="Bogen 23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26" name="Bogen 25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14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897" y="9331007"/>
            <a:ext cx="4507196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FFF1E91-B09E-409D-92A5-172A1AE5A3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2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606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und Bild /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pPr>
              <a:defRPr/>
            </a:pPr>
            <a:fld id="{A89E5A0E-D04D-4FF4-8FC3-89BE2BEFC947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19" name="Bildplatzhalter 16"/>
          <p:cNvSpPr>
            <a:spLocks noGrp="1"/>
          </p:cNvSpPr>
          <p:nvPr>
            <p:ph type="pic" sz="quarter" idx="24"/>
          </p:nvPr>
        </p:nvSpPr>
        <p:spPr>
          <a:xfrm>
            <a:off x="5140108" y="2727906"/>
            <a:ext cx="1718455" cy="5532800"/>
          </a:xfrm>
          <a:custGeom>
            <a:avLst/>
            <a:gdLst>
              <a:gd name="connsiteX0" fmla="*/ 1915200 w 3055031"/>
              <a:gd name="connsiteY0" fmla="*/ 0 h 3830400"/>
              <a:gd name="connsiteX1" fmla="*/ 2986007 w 3055031"/>
              <a:gd name="connsiteY1" fmla="*/ 327086 h 3830400"/>
              <a:gd name="connsiteX2" fmla="*/ 3055031 w 3055031"/>
              <a:gd name="connsiteY2" fmla="*/ 378702 h 3830400"/>
              <a:gd name="connsiteX3" fmla="*/ 3055031 w 3055031"/>
              <a:gd name="connsiteY3" fmla="*/ 3451699 h 3830400"/>
              <a:gd name="connsiteX4" fmla="*/ 2986007 w 3055031"/>
              <a:gd name="connsiteY4" fmla="*/ 3503314 h 3830400"/>
              <a:gd name="connsiteX5" fmla="*/ 1915200 w 3055031"/>
              <a:gd name="connsiteY5" fmla="*/ 3830400 h 3830400"/>
              <a:gd name="connsiteX6" fmla="*/ 0 w 3055031"/>
              <a:gd name="connsiteY6" fmla="*/ 1915200 h 3830400"/>
              <a:gd name="connsiteX7" fmla="*/ 1915200 w 3055031"/>
              <a:gd name="connsiteY7" fmla="*/ 0 h 38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55031" h="3830400">
                <a:moveTo>
                  <a:pt x="1915200" y="0"/>
                </a:moveTo>
                <a:cubicBezTo>
                  <a:pt x="2311851" y="0"/>
                  <a:pt x="2680339" y="120581"/>
                  <a:pt x="2986007" y="327086"/>
                </a:cubicBezTo>
                <a:lnTo>
                  <a:pt x="3055031" y="378702"/>
                </a:lnTo>
                <a:lnTo>
                  <a:pt x="3055031" y="3451699"/>
                </a:lnTo>
                <a:lnTo>
                  <a:pt x="2986007" y="3503314"/>
                </a:lnTo>
                <a:cubicBezTo>
                  <a:pt x="2680339" y="3709819"/>
                  <a:pt x="2311851" y="3830400"/>
                  <a:pt x="1915200" y="3830400"/>
                </a:cubicBezTo>
                <a:cubicBezTo>
                  <a:pt x="857464" y="3830400"/>
                  <a:pt x="0" y="2972936"/>
                  <a:pt x="0" y="1915200"/>
                </a:cubicBezTo>
                <a:cubicBezTo>
                  <a:pt x="0" y="857464"/>
                  <a:pt x="857464" y="0"/>
                  <a:pt x="191520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>
              <a:buNone/>
              <a:defRPr sz="1733"/>
            </a:lvl1pPr>
          </a:lstStyle>
          <a:p>
            <a:endParaRPr lang="de-DE"/>
          </a:p>
        </p:txBody>
      </p:sp>
      <p:sp>
        <p:nvSpPr>
          <p:cNvPr id="20" name="Textplatzhalt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455221" y="870304"/>
            <a:ext cx="5942011" cy="400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 smtClean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89" b="1" kern="1200" cap="all" dirty="0">
                <a:solidFill>
                  <a:srgbClr val="3B38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Headline einzeilig Arial 20p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0" hasCustomPrompt="1"/>
          </p:nvPr>
        </p:nvSpPr>
        <p:spPr>
          <a:xfrm>
            <a:off x="455221" y="1314329"/>
            <a:ext cx="5942011" cy="650000"/>
          </a:xfrm>
          <a:prstGeom prst="rect">
            <a:avLst/>
          </a:prstGeom>
        </p:spPr>
        <p:txBody>
          <a:bodyPr lIns="0" tIns="36000" rIns="0" bIns="3600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231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zweizeilig Arial 16p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31" hasCustomPrompt="1"/>
          </p:nvPr>
        </p:nvSpPr>
        <p:spPr>
          <a:xfrm>
            <a:off x="679372" y="110139"/>
            <a:ext cx="3602260" cy="4316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1A1D5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 smtClean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13206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1444" kern="1200" cap="all" dirty="0">
                <a:solidFill>
                  <a:srgbClr val="E397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Kapitel Arial 10p</a:t>
            </a:r>
          </a:p>
        </p:txBody>
      </p:sp>
      <p:grpSp>
        <p:nvGrpSpPr>
          <p:cNvPr id="27" name="Gruppieren 26"/>
          <p:cNvGrpSpPr/>
          <p:nvPr userDrawn="1"/>
        </p:nvGrpSpPr>
        <p:grpSpPr>
          <a:xfrm>
            <a:off x="220144" y="351199"/>
            <a:ext cx="796832" cy="2126071"/>
            <a:chOff x="1271434" y="303315"/>
            <a:chExt cx="1593363" cy="1674207"/>
          </a:xfrm>
        </p:grpSpPr>
        <p:sp>
          <p:nvSpPr>
            <p:cNvPr id="31" name="Bogen 30"/>
            <p:cNvSpPr/>
            <p:nvPr/>
          </p:nvSpPr>
          <p:spPr>
            <a:xfrm rot="8100000">
              <a:off x="1347171" y="332666"/>
              <a:ext cx="1504583" cy="1519775"/>
            </a:xfrm>
            <a:prstGeom prst="arc">
              <a:avLst>
                <a:gd name="adj1" fmla="val 21389505"/>
                <a:gd name="adj2" fmla="val 7965470"/>
              </a:avLst>
            </a:prstGeom>
            <a:ln w="44450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2" name="Bogen 31"/>
            <p:cNvSpPr/>
            <p:nvPr userDrawn="1"/>
          </p:nvSpPr>
          <p:spPr>
            <a:xfrm rot="2700000" flipH="1">
              <a:off x="1231012" y="343737"/>
              <a:ext cx="1674207" cy="1593363"/>
            </a:xfrm>
            <a:prstGeom prst="arc">
              <a:avLst>
                <a:gd name="adj1" fmla="val 759849"/>
                <a:gd name="adj2" fmla="val 3713353"/>
              </a:avLst>
            </a:prstGeom>
            <a:ln w="9525" cap="rnd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34" name="Textplatzhalter 2"/>
          <p:cNvSpPr>
            <a:spLocks noGrp="1"/>
          </p:cNvSpPr>
          <p:nvPr>
            <p:ph type="body" sz="quarter" idx="32"/>
          </p:nvPr>
        </p:nvSpPr>
        <p:spPr>
          <a:xfrm>
            <a:off x="455419" y="2627844"/>
            <a:ext cx="4238029" cy="639855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None/>
              <a:defRPr sz="2022">
                <a:solidFill>
                  <a:schemeClr val="tx2"/>
                </a:solidFill>
              </a:defRPr>
            </a:lvl1pPr>
            <a:lvl2pPr marL="263676" indent="-263676">
              <a:lnSpc>
                <a:spcPct val="100000"/>
              </a:lnSpc>
              <a:spcBef>
                <a:spcPts val="0"/>
              </a:spcBef>
              <a:spcAft>
                <a:spcPts val="867"/>
              </a:spcAft>
              <a:buClr>
                <a:srgbClr val="1A1D56"/>
              </a:buClr>
              <a:buFont typeface="Arial" panose="020B0604020202020204" pitchFamily="34" charset="0"/>
              <a:buChar char="●"/>
              <a:defRPr sz="2022">
                <a:solidFill>
                  <a:schemeClr val="tx2"/>
                </a:solidFill>
              </a:defRPr>
            </a:lvl2pPr>
            <a:lvl3pPr marL="518179" indent="-254505">
              <a:lnSpc>
                <a:spcPct val="100000"/>
              </a:lnSpc>
              <a:spcBef>
                <a:spcPts val="0"/>
              </a:spcBef>
              <a:spcAft>
                <a:spcPts val="433"/>
              </a:spcAft>
              <a:buClr>
                <a:srgbClr val="1A1D56"/>
              </a:buClr>
              <a:buFont typeface="Arial" panose="020B0604020202020204" pitchFamily="34" charset="0"/>
              <a:buChar char="○"/>
              <a:defRPr sz="2022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Aft>
                <a:spcPts val="2600"/>
              </a:spcAft>
              <a:defRPr/>
            </a:lvl4pPr>
            <a:lvl5pPr>
              <a:lnSpc>
                <a:spcPct val="100000"/>
              </a:lnSpc>
              <a:spcAft>
                <a:spcPts val="26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4998011" y="2314338"/>
            <a:ext cx="2582339" cy="6562400"/>
            <a:chOff x="8885344" y="1602234"/>
            <a:chExt cx="4590825" cy="4543200"/>
          </a:xfrm>
        </p:grpSpPr>
        <p:sp>
          <p:nvSpPr>
            <p:cNvPr id="36" name="Bogen 35"/>
            <p:cNvSpPr/>
            <p:nvPr userDrawn="1"/>
          </p:nvSpPr>
          <p:spPr>
            <a:xfrm rot="16200000">
              <a:off x="8885344" y="1619578"/>
              <a:ext cx="4316306" cy="4316306"/>
            </a:xfrm>
            <a:prstGeom prst="arc">
              <a:avLst>
                <a:gd name="adj1" fmla="val 8885850"/>
                <a:gd name="adj2" fmla="val 1919273"/>
              </a:avLst>
            </a:prstGeom>
            <a:ln w="9525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  <p:sp>
          <p:nvSpPr>
            <p:cNvPr id="37" name="Bogen 36"/>
            <p:cNvSpPr/>
            <p:nvPr userDrawn="1"/>
          </p:nvSpPr>
          <p:spPr>
            <a:xfrm rot="16200000">
              <a:off x="8932969" y="1602234"/>
              <a:ext cx="4543200" cy="4543200"/>
            </a:xfrm>
            <a:prstGeom prst="arc">
              <a:avLst>
                <a:gd name="adj1" fmla="val 9238953"/>
                <a:gd name="adj2" fmla="val 1566503"/>
              </a:avLst>
            </a:prstGeom>
            <a:ln w="9525">
              <a:solidFill>
                <a:srgbClr val="1A1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2600"/>
            </a:p>
          </p:txBody>
        </p:sp>
      </p:grpSp>
      <p:sp>
        <p:nvSpPr>
          <p:cNvPr id="21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128897" y="9331007"/>
            <a:ext cx="4507196" cy="34110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64657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 smtClean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646578" rtl="0" eaLnBrk="1" latinLnBrk="0" hangingPunct="1">
              <a:lnSpc>
                <a:spcPct val="90000"/>
              </a:lnSpc>
              <a:spcBef>
                <a:spcPts val="1444"/>
              </a:spcBef>
              <a:buFont typeface="Arial" panose="020B0604020202020204" pitchFamily="34" charset="0"/>
              <a:buNone/>
              <a:defRPr lang="de-DE" sz="1011" kern="0" dirty="0">
                <a:solidFill>
                  <a:srgbClr val="B7B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Basistext Arial 7p 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576D3A5-F628-430F-91A4-95C2F0E026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9095" y="9437266"/>
            <a:ext cx="716275" cy="2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19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7" userDrawn="1">
          <p15:clr>
            <a:srgbClr val="FBAE40"/>
          </p15:clr>
        </p15:guide>
        <p15:guide id="4" orient="horz" pos="60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109390" y="9533772"/>
            <a:ext cx="283070" cy="1303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1320668" rtl="0" eaLnBrk="1" latinLnBrk="0" hangingPunct="1">
              <a:defRPr lang="de-DE" sz="1011" kern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392459" y="9533772"/>
            <a:ext cx="412552" cy="1303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1320668" rtl="0" eaLnBrk="1" latinLnBrk="0" hangingPunct="1">
              <a:defRPr lang="de-DE" sz="1011" kern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  <p:sp>
        <p:nvSpPr>
          <p:cNvPr id="7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109390" y="9356970"/>
            <a:ext cx="812154" cy="1768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marL="0" algn="l" defTabSz="1320668" rtl="0" eaLnBrk="1" latinLnBrk="0" hangingPunct="1">
              <a:defRPr lang="de-DE" sz="1011" kern="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da-DK"/>
              <a:t>Lorem Ipsum dolor sit amet</a:t>
            </a:r>
          </a:p>
        </p:txBody>
      </p:sp>
    </p:spTree>
    <p:extLst>
      <p:ext uri="{BB962C8B-B14F-4D97-AF65-F5344CB8AC3E}">
        <p14:creationId xmlns:p14="http://schemas.microsoft.com/office/powerpoint/2010/main" val="141604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9" r:id="rId14"/>
    <p:sldLayoutId id="2147483870" r:id="rId15"/>
    <p:sldLayoutId id="2147483871" r:id="rId16"/>
    <p:sldLayoutId id="2147483872" r:id="rId17"/>
  </p:sldLayoutIdLst>
  <p:hf hdr="0"/>
  <p:txStyles>
    <p:titleStyle>
      <a:lvl1pPr algn="l" defTabSz="1320668" rtl="0" eaLnBrk="1" latinLnBrk="0" hangingPunct="1">
        <a:lnSpc>
          <a:spcPct val="90000"/>
        </a:lnSpc>
        <a:spcBef>
          <a:spcPct val="0"/>
        </a:spcBef>
        <a:buNone/>
        <a:defRPr sz="635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67" indent="-330167" algn="l" defTabSz="1320668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836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171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505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839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174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509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2842" indent="-330167" algn="l" defTabSz="1320668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35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668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003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338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671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6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341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2675" algn="l" defTabSz="1320668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30" userDrawn="1">
          <p15:clr>
            <a:srgbClr val="F26B43"/>
          </p15:clr>
        </p15:guide>
        <p15:guide id="2" orient="horz" pos="1647" userDrawn="1">
          <p15:clr>
            <a:srgbClr val="F26B43"/>
          </p15:clr>
        </p15:guide>
        <p15:guide id="3" orient="horz" pos="5685" userDrawn="1">
          <p15:clr>
            <a:srgbClr val="F26B43"/>
          </p15:clr>
        </p15:guide>
        <p15:guide id="4" pos="2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380C2F-CFD2-44B1-9F59-9E972F8E844F}" type="datetime1">
              <a:rPr lang="de-DE" smtClean="0"/>
              <a:t>18.08.2026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a-DK"/>
              <a:t>Lorem Ipsum dolor sit amet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|  Seite </a:t>
            </a:r>
            <a:fld id="{73C28C98-91D0-403A-AF57-F00C74FC694B}" type="slidenum">
              <a:rPr smtClean="0"/>
              <a:pPr>
                <a:defRPr/>
              </a:pPr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297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30" userDrawn="1">
          <p15:clr>
            <a:srgbClr val="F26B43"/>
          </p15:clr>
        </p15:guide>
        <p15:guide id="2" orient="horz" pos="1647" userDrawn="1">
          <p15:clr>
            <a:srgbClr val="F26B43"/>
          </p15:clr>
        </p15:guide>
        <p15:guide id="3" orient="horz" pos="5685" userDrawn="1">
          <p15:clr>
            <a:srgbClr val="F26B43"/>
          </p15:clr>
        </p15:guide>
        <p15:guide id="4" pos="2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dline.de/" TargetMode="External"/><Relationship Id="rId2" Type="http://schemas.openxmlformats.org/officeDocument/2006/relationships/hyperlink" Target="mailto:a.rezevcanin@mindline.de" TargetMode="Externa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uppieren 110">
            <a:extLst>
              <a:ext uri="{FF2B5EF4-FFF2-40B4-BE49-F238E27FC236}">
                <a16:creationId xmlns:a16="http://schemas.microsoft.com/office/drawing/2014/main" id="{C8FE9F69-CCA6-4181-8D0C-9B30644DA4BA}"/>
              </a:ext>
            </a:extLst>
          </p:cNvPr>
          <p:cNvGrpSpPr/>
          <p:nvPr/>
        </p:nvGrpSpPr>
        <p:grpSpPr>
          <a:xfrm>
            <a:off x="641121" y="424763"/>
            <a:ext cx="2277835" cy="432453"/>
            <a:chOff x="2555800" y="120537"/>
            <a:chExt cx="1743547" cy="331017"/>
          </a:xfrm>
        </p:grpSpPr>
        <p:sp>
          <p:nvSpPr>
            <p:cNvPr id="78" name="AutoShape 3">
              <a:extLst>
                <a:ext uri="{FF2B5EF4-FFF2-40B4-BE49-F238E27FC236}">
                  <a16:creationId xmlns:a16="http://schemas.microsoft.com/office/drawing/2014/main" id="{01F5C9B8-09D0-4C88-8EE5-1D51182BD63F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2558654" y="120537"/>
              <a:ext cx="1740693" cy="331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3820D2FD-B4CE-4D91-A4E7-E152BAC18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575776" y="120537"/>
              <a:ext cx="1723571" cy="331017"/>
            </a:xfrm>
            <a:custGeom>
              <a:avLst/>
              <a:gdLst>
                <a:gd name="T0" fmla="*/ 4631 w 24174"/>
                <a:gd name="T1" fmla="*/ 2317 h 4632"/>
                <a:gd name="T2" fmla="*/ 0 w 24174"/>
                <a:gd name="T3" fmla="*/ 2317 h 4632"/>
                <a:gd name="T4" fmla="*/ 8732 w 24174"/>
                <a:gd name="T5" fmla="*/ 3728 h 4632"/>
                <a:gd name="T6" fmla="*/ 8368 w 24174"/>
                <a:gd name="T7" fmla="*/ 1771 h 4632"/>
                <a:gd name="T8" fmla="*/ 7927 w 24174"/>
                <a:gd name="T9" fmla="*/ 3728 h 4632"/>
                <a:gd name="T10" fmla="*/ 7277 w 24174"/>
                <a:gd name="T11" fmla="*/ 2244 h 4632"/>
                <a:gd name="T12" fmla="*/ 6476 w 24174"/>
                <a:gd name="T13" fmla="*/ 2411 h 4632"/>
                <a:gd name="T14" fmla="*/ 5822 w 24174"/>
                <a:gd name="T15" fmla="*/ 3728 h 4632"/>
                <a:gd name="T16" fmla="*/ 5799 w 24174"/>
                <a:gd name="T17" fmla="*/ 1348 h 4632"/>
                <a:gd name="T18" fmla="*/ 6424 w 24174"/>
                <a:gd name="T19" fmla="*/ 1747 h 4632"/>
                <a:gd name="T20" fmla="*/ 7879 w 24174"/>
                <a:gd name="T21" fmla="*/ 1771 h 4632"/>
                <a:gd name="T22" fmla="*/ 9387 w 24174"/>
                <a:gd name="T23" fmla="*/ 2188 h 4632"/>
                <a:gd name="T24" fmla="*/ 8732 w 24174"/>
                <a:gd name="T25" fmla="*/ 3728 h 4632"/>
                <a:gd name="T26" fmla="*/ 9979 w 24174"/>
                <a:gd name="T27" fmla="*/ 381 h 4632"/>
                <a:gd name="T28" fmla="*/ 10633 w 24174"/>
                <a:gd name="T29" fmla="*/ 908 h 4632"/>
                <a:gd name="T30" fmla="*/ 9979 w 24174"/>
                <a:gd name="T31" fmla="*/ 3728 h 4632"/>
                <a:gd name="T32" fmla="*/ 10633 w 24174"/>
                <a:gd name="T33" fmla="*/ 1348 h 4632"/>
                <a:gd name="T34" fmla="*/ 9979 w 24174"/>
                <a:gd name="T35" fmla="*/ 3728 h 4632"/>
                <a:gd name="T36" fmla="*/ 12752 w 24174"/>
                <a:gd name="T37" fmla="*/ 2340 h 4632"/>
                <a:gd name="T38" fmla="*/ 11880 w 24174"/>
                <a:gd name="T39" fmla="*/ 2415 h 4632"/>
                <a:gd name="T40" fmla="*/ 11225 w 24174"/>
                <a:gd name="T41" fmla="*/ 3728 h 4632"/>
                <a:gd name="T42" fmla="*/ 11202 w 24174"/>
                <a:gd name="T43" fmla="*/ 1348 h 4632"/>
                <a:gd name="T44" fmla="*/ 11827 w 24174"/>
                <a:gd name="T45" fmla="*/ 1747 h 4632"/>
                <a:gd name="T46" fmla="*/ 13406 w 24174"/>
                <a:gd name="T47" fmla="*/ 2188 h 4632"/>
                <a:gd name="T48" fmla="*/ 12752 w 24174"/>
                <a:gd name="T49" fmla="*/ 3728 h 4632"/>
                <a:gd name="T50" fmla="*/ 15614 w 24174"/>
                <a:gd name="T51" fmla="*/ 3339 h 4632"/>
                <a:gd name="T52" fmla="*/ 13861 w 24174"/>
                <a:gd name="T53" fmla="*/ 2530 h 4632"/>
                <a:gd name="T54" fmla="*/ 15572 w 24174"/>
                <a:gd name="T55" fmla="*/ 1743 h 4632"/>
                <a:gd name="T56" fmla="*/ 16226 w 24174"/>
                <a:gd name="T57" fmla="*/ 311 h 4632"/>
                <a:gd name="T58" fmla="*/ 16245 w 24174"/>
                <a:gd name="T59" fmla="*/ 3728 h 4632"/>
                <a:gd name="T60" fmla="*/ 15069 w 24174"/>
                <a:gd name="T61" fmla="*/ 1761 h 4632"/>
                <a:gd name="T62" fmla="*/ 15074 w 24174"/>
                <a:gd name="T63" fmla="*/ 3325 h 4632"/>
                <a:gd name="T64" fmla="*/ 15069 w 24174"/>
                <a:gd name="T65" fmla="*/ 1761 h 4632"/>
                <a:gd name="T66" fmla="*/ 16818 w 24174"/>
                <a:gd name="T67" fmla="*/ 311 h 4632"/>
                <a:gd name="T68" fmla="*/ 17472 w 24174"/>
                <a:gd name="T69" fmla="*/ 3728 h 4632"/>
                <a:gd name="T70" fmla="*/ 18065 w 24174"/>
                <a:gd name="T71" fmla="*/ 908 h 4632"/>
                <a:gd name="T72" fmla="*/ 18719 w 24174"/>
                <a:gd name="T73" fmla="*/ 381 h 4632"/>
                <a:gd name="T74" fmla="*/ 18065 w 24174"/>
                <a:gd name="T75" fmla="*/ 908 h 4632"/>
                <a:gd name="T76" fmla="*/ 18065 w 24174"/>
                <a:gd name="T77" fmla="*/ 1348 h 4632"/>
                <a:gd name="T78" fmla="*/ 18719 w 24174"/>
                <a:gd name="T79" fmla="*/ 3728 h 4632"/>
                <a:gd name="T80" fmla="*/ 20837 w 24174"/>
                <a:gd name="T81" fmla="*/ 3728 h 4632"/>
                <a:gd name="T82" fmla="*/ 20439 w 24174"/>
                <a:gd name="T83" fmla="*/ 1771 h 4632"/>
                <a:gd name="T84" fmla="*/ 19965 w 24174"/>
                <a:gd name="T85" fmla="*/ 3728 h 4632"/>
                <a:gd name="T86" fmla="*/ 19311 w 24174"/>
                <a:gd name="T87" fmla="*/ 1880 h 4632"/>
                <a:gd name="T88" fmla="*/ 19904 w 24174"/>
                <a:gd name="T89" fmla="*/ 1348 h 4632"/>
                <a:gd name="T90" fmla="*/ 20686 w 24174"/>
                <a:gd name="T91" fmla="*/ 1301 h 4632"/>
                <a:gd name="T92" fmla="*/ 21491 w 24174"/>
                <a:gd name="T93" fmla="*/ 3728 h 4632"/>
                <a:gd name="T94" fmla="*/ 22596 w 24174"/>
                <a:gd name="T95" fmla="*/ 2704 h 4632"/>
                <a:gd name="T96" fmla="*/ 24022 w 24174"/>
                <a:gd name="T97" fmla="*/ 3211 h 4632"/>
                <a:gd name="T98" fmla="*/ 23174 w 24174"/>
                <a:gd name="T99" fmla="*/ 3781 h 4632"/>
                <a:gd name="T100" fmla="*/ 23108 w 24174"/>
                <a:gd name="T101" fmla="*/ 1301 h 4632"/>
                <a:gd name="T102" fmla="*/ 24174 w 24174"/>
                <a:gd name="T103" fmla="*/ 2704 h 4632"/>
                <a:gd name="T104" fmla="*/ 23112 w 24174"/>
                <a:gd name="T105" fmla="*/ 1695 h 4632"/>
                <a:gd name="T106" fmla="*/ 23577 w 24174"/>
                <a:gd name="T107" fmla="*/ 2354 h 4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174" h="4632">
                  <a:moveTo>
                    <a:pt x="2316" y="4632"/>
                  </a:moveTo>
                  <a:cubicBezTo>
                    <a:pt x="3595" y="4632"/>
                    <a:pt x="4631" y="3595"/>
                    <a:pt x="4631" y="2317"/>
                  </a:cubicBezTo>
                  <a:cubicBezTo>
                    <a:pt x="4631" y="1037"/>
                    <a:pt x="3595" y="0"/>
                    <a:pt x="2316" y="0"/>
                  </a:cubicBezTo>
                  <a:cubicBezTo>
                    <a:pt x="1037" y="0"/>
                    <a:pt x="0" y="1037"/>
                    <a:pt x="0" y="2317"/>
                  </a:cubicBezTo>
                  <a:cubicBezTo>
                    <a:pt x="0" y="3595"/>
                    <a:pt x="1037" y="4632"/>
                    <a:pt x="2316" y="4632"/>
                  </a:cubicBezTo>
                  <a:close/>
                  <a:moveTo>
                    <a:pt x="8732" y="3728"/>
                  </a:moveTo>
                  <a:cubicBezTo>
                    <a:pt x="8732" y="2244"/>
                    <a:pt x="8732" y="2244"/>
                    <a:pt x="8732" y="2244"/>
                  </a:cubicBezTo>
                  <a:cubicBezTo>
                    <a:pt x="8732" y="1994"/>
                    <a:pt x="8661" y="1771"/>
                    <a:pt x="8368" y="1771"/>
                  </a:cubicBezTo>
                  <a:cubicBezTo>
                    <a:pt x="8036" y="1771"/>
                    <a:pt x="7927" y="2107"/>
                    <a:pt x="7927" y="2411"/>
                  </a:cubicBezTo>
                  <a:cubicBezTo>
                    <a:pt x="7927" y="3728"/>
                    <a:pt x="7927" y="3728"/>
                    <a:pt x="7927" y="3728"/>
                  </a:cubicBezTo>
                  <a:cubicBezTo>
                    <a:pt x="7277" y="3728"/>
                    <a:pt x="7277" y="3728"/>
                    <a:pt x="7277" y="3728"/>
                  </a:cubicBezTo>
                  <a:cubicBezTo>
                    <a:pt x="7277" y="2244"/>
                    <a:pt x="7277" y="2244"/>
                    <a:pt x="7277" y="2244"/>
                  </a:cubicBezTo>
                  <a:cubicBezTo>
                    <a:pt x="7277" y="1994"/>
                    <a:pt x="7211" y="1771"/>
                    <a:pt x="6917" y="1771"/>
                  </a:cubicBezTo>
                  <a:cubicBezTo>
                    <a:pt x="6585" y="1771"/>
                    <a:pt x="6476" y="2107"/>
                    <a:pt x="6476" y="2411"/>
                  </a:cubicBezTo>
                  <a:cubicBezTo>
                    <a:pt x="6476" y="3728"/>
                    <a:pt x="6476" y="3728"/>
                    <a:pt x="6476" y="3728"/>
                  </a:cubicBezTo>
                  <a:cubicBezTo>
                    <a:pt x="5822" y="3728"/>
                    <a:pt x="5822" y="3728"/>
                    <a:pt x="5822" y="3728"/>
                  </a:cubicBezTo>
                  <a:cubicBezTo>
                    <a:pt x="5822" y="1880"/>
                    <a:pt x="5822" y="1880"/>
                    <a:pt x="5822" y="1880"/>
                  </a:cubicBezTo>
                  <a:cubicBezTo>
                    <a:pt x="5822" y="1704"/>
                    <a:pt x="5818" y="1524"/>
                    <a:pt x="5799" y="1348"/>
                  </a:cubicBezTo>
                  <a:cubicBezTo>
                    <a:pt x="6415" y="1348"/>
                    <a:pt x="6415" y="1348"/>
                    <a:pt x="6415" y="1348"/>
                  </a:cubicBezTo>
                  <a:cubicBezTo>
                    <a:pt x="6424" y="1747"/>
                    <a:pt x="6424" y="1747"/>
                    <a:pt x="6424" y="1747"/>
                  </a:cubicBezTo>
                  <a:cubicBezTo>
                    <a:pt x="6571" y="1453"/>
                    <a:pt x="6837" y="1301"/>
                    <a:pt x="7173" y="1301"/>
                  </a:cubicBezTo>
                  <a:cubicBezTo>
                    <a:pt x="7533" y="1301"/>
                    <a:pt x="7794" y="1495"/>
                    <a:pt x="7879" y="1771"/>
                  </a:cubicBezTo>
                  <a:cubicBezTo>
                    <a:pt x="7998" y="1477"/>
                    <a:pt x="8311" y="1301"/>
                    <a:pt x="8614" y="1301"/>
                  </a:cubicBezTo>
                  <a:cubicBezTo>
                    <a:pt x="9178" y="1301"/>
                    <a:pt x="9387" y="1667"/>
                    <a:pt x="9387" y="2188"/>
                  </a:cubicBezTo>
                  <a:cubicBezTo>
                    <a:pt x="9387" y="3728"/>
                    <a:pt x="9387" y="3728"/>
                    <a:pt x="9387" y="3728"/>
                  </a:cubicBezTo>
                  <a:cubicBezTo>
                    <a:pt x="8732" y="3728"/>
                    <a:pt x="8732" y="3728"/>
                    <a:pt x="8732" y="3728"/>
                  </a:cubicBezTo>
                  <a:close/>
                  <a:moveTo>
                    <a:pt x="9979" y="908"/>
                  </a:moveTo>
                  <a:cubicBezTo>
                    <a:pt x="9979" y="381"/>
                    <a:pt x="9979" y="381"/>
                    <a:pt x="9979" y="381"/>
                  </a:cubicBezTo>
                  <a:cubicBezTo>
                    <a:pt x="10633" y="381"/>
                    <a:pt x="10633" y="381"/>
                    <a:pt x="10633" y="381"/>
                  </a:cubicBezTo>
                  <a:cubicBezTo>
                    <a:pt x="10633" y="908"/>
                    <a:pt x="10633" y="908"/>
                    <a:pt x="10633" y="908"/>
                  </a:cubicBezTo>
                  <a:cubicBezTo>
                    <a:pt x="9979" y="908"/>
                    <a:pt x="9979" y="908"/>
                    <a:pt x="9979" y="908"/>
                  </a:cubicBezTo>
                  <a:close/>
                  <a:moveTo>
                    <a:pt x="9979" y="3728"/>
                  </a:moveTo>
                  <a:cubicBezTo>
                    <a:pt x="9979" y="1348"/>
                    <a:pt x="9979" y="1348"/>
                    <a:pt x="9979" y="1348"/>
                  </a:cubicBezTo>
                  <a:cubicBezTo>
                    <a:pt x="10633" y="1348"/>
                    <a:pt x="10633" y="1348"/>
                    <a:pt x="10633" y="1348"/>
                  </a:cubicBezTo>
                  <a:cubicBezTo>
                    <a:pt x="10633" y="3728"/>
                    <a:pt x="10633" y="3728"/>
                    <a:pt x="10633" y="3728"/>
                  </a:cubicBezTo>
                  <a:cubicBezTo>
                    <a:pt x="9979" y="3728"/>
                    <a:pt x="9979" y="3728"/>
                    <a:pt x="9979" y="3728"/>
                  </a:cubicBezTo>
                  <a:close/>
                  <a:moveTo>
                    <a:pt x="12752" y="3728"/>
                  </a:moveTo>
                  <a:cubicBezTo>
                    <a:pt x="12752" y="2340"/>
                    <a:pt x="12752" y="2340"/>
                    <a:pt x="12752" y="2340"/>
                  </a:cubicBezTo>
                  <a:cubicBezTo>
                    <a:pt x="12752" y="2055"/>
                    <a:pt x="12704" y="1771"/>
                    <a:pt x="12354" y="1771"/>
                  </a:cubicBezTo>
                  <a:cubicBezTo>
                    <a:pt x="11984" y="1771"/>
                    <a:pt x="11880" y="2102"/>
                    <a:pt x="11880" y="2415"/>
                  </a:cubicBezTo>
                  <a:cubicBezTo>
                    <a:pt x="11880" y="3728"/>
                    <a:pt x="11880" y="3728"/>
                    <a:pt x="11880" y="3728"/>
                  </a:cubicBezTo>
                  <a:cubicBezTo>
                    <a:pt x="11225" y="3728"/>
                    <a:pt x="11225" y="3728"/>
                    <a:pt x="11225" y="3728"/>
                  </a:cubicBezTo>
                  <a:cubicBezTo>
                    <a:pt x="11225" y="1880"/>
                    <a:pt x="11225" y="1880"/>
                    <a:pt x="11225" y="1880"/>
                  </a:cubicBezTo>
                  <a:cubicBezTo>
                    <a:pt x="11225" y="1704"/>
                    <a:pt x="11221" y="1524"/>
                    <a:pt x="11202" y="1348"/>
                  </a:cubicBezTo>
                  <a:cubicBezTo>
                    <a:pt x="11818" y="1348"/>
                    <a:pt x="11818" y="1348"/>
                    <a:pt x="11818" y="1348"/>
                  </a:cubicBezTo>
                  <a:cubicBezTo>
                    <a:pt x="11827" y="1747"/>
                    <a:pt x="11827" y="1747"/>
                    <a:pt x="11827" y="1747"/>
                  </a:cubicBezTo>
                  <a:cubicBezTo>
                    <a:pt x="11984" y="1448"/>
                    <a:pt x="12268" y="1301"/>
                    <a:pt x="12600" y="1301"/>
                  </a:cubicBezTo>
                  <a:cubicBezTo>
                    <a:pt x="13174" y="1301"/>
                    <a:pt x="13406" y="1643"/>
                    <a:pt x="13406" y="2188"/>
                  </a:cubicBezTo>
                  <a:cubicBezTo>
                    <a:pt x="13406" y="3728"/>
                    <a:pt x="13406" y="3728"/>
                    <a:pt x="13406" y="3728"/>
                  </a:cubicBezTo>
                  <a:cubicBezTo>
                    <a:pt x="12752" y="3728"/>
                    <a:pt x="12752" y="3728"/>
                    <a:pt x="12752" y="3728"/>
                  </a:cubicBezTo>
                  <a:close/>
                  <a:moveTo>
                    <a:pt x="15638" y="3728"/>
                  </a:moveTo>
                  <a:cubicBezTo>
                    <a:pt x="15614" y="3339"/>
                    <a:pt x="15614" y="3339"/>
                    <a:pt x="15614" y="3339"/>
                  </a:cubicBezTo>
                  <a:cubicBezTo>
                    <a:pt x="15468" y="3638"/>
                    <a:pt x="15188" y="3781"/>
                    <a:pt x="14861" y="3781"/>
                  </a:cubicBezTo>
                  <a:cubicBezTo>
                    <a:pt x="14131" y="3781"/>
                    <a:pt x="13861" y="3169"/>
                    <a:pt x="13861" y="2530"/>
                  </a:cubicBezTo>
                  <a:cubicBezTo>
                    <a:pt x="13861" y="1894"/>
                    <a:pt x="14140" y="1301"/>
                    <a:pt x="14856" y="1301"/>
                  </a:cubicBezTo>
                  <a:cubicBezTo>
                    <a:pt x="15155" y="1301"/>
                    <a:pt x="15453" y="1463"/>
                    <a:pt x="15572" y="1743"/>
                  </a:cubicBezTo>
                  <a:cubicBezTo>
                    <a:pt x="15572" y="311"/>
                    <a:pt x="15572" y="311"/>
                    <a:pt x="15572" y="311"/>
                  </a:cubicBezTo>
                  <a:cubicBezTo>
                    <a:pt x="16226" y="311"/>
                    <a:pt x="16226" y="311"/>
                    <a:pt x="16226" y="311"/>
                  </a:cubicBezTo>
                  <a:cubicBezTo>
                    <a:pt x="16226" y="3065"/>
                    <a:pt x="16226" y="3065"/>
                    <a:pt x="16226" y="3065"/>
                  </a:cubicBezTo>
                  <a:cubicBezTo>
                    <a:pt x="16226" y="3335"/>
                    <a:pt x="16231" y="3534"/>
                    <a:pt x="16245" y="3728"/>
                  </a:cubicBezTo>
                  <a:cubicBezTo>
                    <a:pt x="15638" y="3728"/>
                    <a:pt x="15638" y="3728"/>
                    <a:pt x="15638" y="3728"/>
                  </a:cubicBezTo>
                  <a:close/>
                  <a:moveTo>
                    <a:pt x="15069" y="1761"/>
                  </a:moveTo>
                  <a:cubicBezTo>
                    <a:pt x="14643" y="1761"/>
                    <a:pt x="14562" y="2192"/>
                    <a:pt x="14562" y="2534"/>
                  </a:cubicBezTo>
                  <a:cubicBezTo>
                    <a:pt x="14562" y="2875"/>
                    <a:pt x="14648" y="3325"/>
                    <a:pt x="15074" y="3325"/>
                  </a:cubicBezTo>
                  <a:cubicBezTo>
                    <a:pt x="15482" y="3325"/>
                    <a:pt x="15586" y="2861"/>
                    <a:pt x="15586" y="2534"/>
                  </a:cubicBezTo>
                  <a:cubicBezTo>
                    <a:pt x="15586" y="2202"/>
                    <a:pt x="15482" y="1761"/>
                    <a:pt x="15069" y="1761"/>
                  </a:cubicBezTo>
                  <a:close/>
                  <a:moveTo>
                    <a:pt x="16818" y="3728"/>
                  </a:moveTo>
                  <a:cubicBezTo>
                    <a:pt x="16818" y="311"/>
                    <a:pt x="16818" y="311"/>
                    <a:pt x="16818" y="311"/>
                  </a:cubicBezTo>
                  <a:cubicBezTo>
                    <a:pt x="17472" y="311"/>
                    <a:pt x="17472" y="311"/>
                    <a:pt x="17472" y="311"/>
                  </a:cubicBezTo>
                  <a:cubicBezTo>
                    <a:pt x="17472" y="3728"/>
                    <a:pt x="17472" y="3728"/>
                    <a:pt x="17472" y="3728"/>
                  </a:cubicBezTo>
                  <a:cubicBezTo>
                    <a:pt x="16818" y="3728"/>
                    <a:pt x="16818" y="3728"/>
                    <a:pt x="16818" y="3728"/>
                  </a:cubicBezTo>
                  <a:close/>
                  <a:moveTo>
                    <a:pt x="18065" y="908"/>
                  </a:moveTo>
                  <a:cubicBezTo>
                    <a:pt x="18065" y="381"/>
                    <a:pt x="18065" y="381"/>
                    <a:pt x="18065" y="381"/>
                  </a:cubicBezTo>
                  <a:cubicBezTo>
                    <a:pt x="18719" y="381"/>
                    <a:pt x="18719" y="381"/>
                    <a:pt x="18719" y="381"/>
                  </a:cubicBezTo>
                  <a:cubicBezTo>
                    <a:pt x="18719" y="908"/>
                    <a:pt x="18719" y="908"/>
                    <a:pt x="18719" y="908"/>
                  </a:cubicBezTo>
                  <a:cubicBezTo>
                    <a:pt x="18065" y="908"/>
                    <a:pt x="18065" y="908"/>
                    <a:pt x="18065" y="908"/>
                  </a:cubicBezTo>
                  <a:close/>
                  <a:moveTo>
                    <a:pt x="18065" y="3728"/>
                  </a:moveTo>
                  <a:cubicBezTo>
                    <a:pt x="18065" y="1348"/>
                    <a:pt x="18065" y="1348"/>
                    <a:pt x="18065" y="1348"/>
                  </a:cubicBezTo>
                  <a:cubicBezTo>
                    <a:pt x="18719" y="1348"/>
                    <a:pt x="18719" y="1348"/>
                    <a:pt x="18719" y="1348"/>
                  </a:cubicBezTo>
                  <a:cubicBezTo>
                    <a:pt x="18719" y="3728"/>
                    <a:pt x="18719" y="3728"/>
                    <a:pt x="18719" y="3728"/>
                  </a:cubicBezTo>
                  <a:cubicBezTo>
                    <a:pt x="18065" y="3728"/>
                    <a:pt x="18065" y="3728"/>
                    <a:pt x="18065" y="3728"/>
                  </a:cubicBezTo>
                  <a:close/>
                  <a:moveTo>
                    <a:pt x="20837" y="3728"/>
                  </a:moveTo>
                  <a:cubicBezTo>
                    <a:pt x="20837" y="2340"/>
                    <a:pt x="20837" y="2340"/>
                    <a:pt x="20837" y="2340"/>
                  </a:cubicBezTo>
                  <a:cubicBezTo>
                    <a:pt x="20837" y="2055"/>
                    <a:pt x="20790" y="1771"/>
                    <a:pt x="20439" y="1771"/>
                  </a:cubicBezTo>
                  <a:cubicBezTo>
                    <a:pt x="20070" y="1771"/>
                    <a:pt x="19965" y="2102"/>
                    <a:pt x="19965" y="2415"/>
                  </a:cubicBezTo>
                  <a:cubicBezTo>
                    <a:pt x="19965" y="3728"/>
                    <a:pt x="19965" y="3728"/>
                    <a:pt x="19965" y="3728"/>
                  </a:cubicBezTo>
                  <a:cubicBezTo>
                    <a:pt x="19311" y="3728"/>
                    <a:pt x="19311" y="3728"/>
                    <a:pt x="19311" y="3728"/>
                  </a:cubicBezTo>
                  <a:cubicBezTo>
                    <a:pt x="19311" y="1880"/>
                    <a:pt x="19311" y="1880"/>
                    <a:pt x="19311" y="1880"/>
                  </a:cubicBezTo>
                  <a:cubicBezTo>
                    <a:pt x="19311" y="1704"/>
                    <a:pt x="19306" y="1524"/>
                    <a:pt x="19288" y="1348"/>
                  </a:cubicBezTo>
                  <a:cubicBezTo>
                    <a:pt x="19904" y="1348"/>
                    <a:pt x="19904" y="1348"/>
                    <a:pt x="19904" y="1348"/>
                  </a:cubicBezTo>
                  <a:cubicBezTo>
                    <a:pt x="19913" y="1747"/>
                    <a:pt x="19913" y="1747"/>
                    <a:pt x="19913" y="1747"/>
                  </a:cubicBezTo>
                  <a:cubicBezTo>
                    <a:pt x="20070" y="1448"/>
                    <a:pt x="20354" y="1301"/>
                    <a:pt x="20686" y="1301"/>
                  </a:cubicBezTo>
                  <a:cubicBezTo>
                    <a:pt x="21259" y="1301"/>
                    <a:pt x="21491" y="1643"/>
                    <a:pt x="21491" y="2188"/>
                  </a:cubicBezTo>
                  <a:cubicBezTo>
                    <a:pt x="21491" y="3728"/>
                    <a:pt x="21491" y="3728"/>
                    <a:pt x="21491" y="3728"/>
                  </a:cubicBezTo>
                  <a:cubicBezTo>
                    <a:pt x="20837" y="3728"/>
                    <a:pt x="20837" y="3728"/>
                    <a:pt x="20837" y="3728"/>
                  </a:cubicBezTo>
                  <a:close/>
                  <a:moveTo>
                    <a:pt x="22596" y="2704"/>
                  </a:moveTo>
                  <a:cubicBezTo>
                    <a:pt x="22600" y="3117"/>
                    <a:pt x="22904" y="3372"/>
                    <a:pt x="23307" y="3372"/>
                  </a:cubicBezTo>
                  <a:cubicBezTo>
                    <a:pt x="23534" y="3372"/>
                    <a:pt x="23823" y="3321"/>
                    <a:pt x="24022" y="3211"/>
                  </a:cubicBezTo>
                  <a:cubicBezTo>
                    <a:pt x="24051" y="3652"/>
                    <a:pt x="24051" y="3652"/>
                    <a:pt x="24051" y="3652"/>
                  </a:cubicBezTo>
                  <a:cubicBezTo>
                    <a:pt x="23785" y="3746"/>
                    <a:pt x="23458" y="3781"/>
                    <a:pt x="23174" y="3781"/>
                  </a:cubicBezTo>
                  <a:cubicBezTo>
                    <a:pt x="22378" y="3781"/>
                    <a:pt x="21946" y="3315"/>
                    <a:pt x="21946" y="2530"/>
                  </a:cubicBezTo>
                  <a:cubicBezTo>
                    <a:pt x="21946" y="1823"/>
                    <a:pt x="22420" y="1301"/>
                    <a:pt x="23108" y="1301"/>
                  </a:cubicBezTo>
                  <a:cubicBezTo>
                    <a:pt x="23871" y="1301"/>
                    <a:pt x="24174" y="1837"/>
                    <a:pt x="24174" y="2557"/>
                  </a:cubicBezTo>
                  <a:cubicBezTo>
                    <a:pt x="24174" y="2704"/>
                    <a:pt x="24174" y="2704"/>
                    <a:pt x="24174" y="2704"/>
                  </a:cubicBezTo>
                  <a:cubicBezTo>
                    <a:pt x="22596" y="2704"/>
                    <a:pt x="22596" y="2704"/>
                    <a:pt x="22596" y="2704"/>
                  </a:cubicBezTo>
                  <a:close/>
                  <a:moveTo>
                    <a:pt x="23112" y="1695"/>
                  </a:moveTo>
                  <a:cubicBezTo>
                    <a:pt x="22747" y="1695"/>
                    <a:pt x="22596" y="2074"/>
                    <a:pt x="22596" y="2354"/>
                  </a:cubicBezTo>
                  <a:cubicBezTo>
                    <a:pt x="23577" y="2354"/>
                    <a:pt x="23577" y="2354"/>
                    <a:pt x="23577" y="2354"/>
                  </a:cubicBezTo>
                  <a:cubicBezTo>
                    <a:pt x="23577" y="2055"/>
                    <a:pt x="23473" y="1695"/>
                    <a:pt x="23112" y="1695"/>
                  </a:cubicBezTo>
                  <a:close/>
                </a:path>
              </a:pathLst>
            </a:custGeom>
            <a:solidFill>
              <a:srgbClr val="C51A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6">
              <a:extLst>
                <a:ext uri="{FF2B5EF4-FFF2-40B4-BE49-F238E27FC236}">
                  <a16:creationId xmlns:a16="http://schemas.microsoft.com/office/drawing/2014/main" id="{587BB124-D388-4873-86BC-9738AF64F0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55800" y="240388"/>
              <a:ext cx="376675" cy="105583"/>
            </a:xfrm>
            <a:custGeom>
              <a:avLst/>
              <a:gdLst>
                <a:gd name="T0" fmla="*/ 63 w 5287"/>
                <a:gd name="T1" fmla="*/ 243 h 1469"/>
                <a:gd name="T2" fmla="*/ 1297 w 5287"/>
                <a:gd name="T3" fmla="*/ 64 h 1469"/>
                <a:gd name="T4" fmla="*/ 1538 w 5287"/>
                <a:gd name="T5" fmla="*/ 360 h 1469"/>
                <a:gd name="T6" fmla="*/ 1449 w 5287"/>
                <a:gd name="T7" fmla="*/ 927 h 1469"/>
                <a:gd name="T8" fmla="*/ 1632 w 5287"/>
                <a:gd name="T9" fmla="*/ 725 h 1469"/>
                <a:gd name="T10" fmla="*/ 2063 w 5287"/>
                <a:gd name="T11" fmla="*/ 215 h 1469"/>
                <a:gd name="T12" fmla="*/ 2481 w 5287"/>
                <a:gd name="T13" fmla="*/ 294 h 1469"/>
                <a:gd name="T14" fmla="*/ 2383 w 5287"/>
                <a:gd name="T15" fmla="*/ 992 h 1469"/>
                <a:gd name="T16" fmla="*/ 3014 w 5287"/>
                <a:gd name="T17" fmla="*/ 220 h 1469"/>
                <a:gd name="T18" fmla="*/ 3441 w 5287"/>
                <a:gd name="T19" fmla="*/ 293 h 1469"/>
                <a:gd name="T20" fmla="*/ 3368 w 5287"/>
                <a:gd name="T21" fmla="*/ 923 h 1469"/>
                <a:gd name="T22" fmla="*/ 3675 w 5287"/>
                <a:gd name="T23" fmla="*/ 1158 h 1469"/>
                <a:gd name="T24" fmla="*/ 5287 w 5287"/>
                <a:gd name="T25" fmla="*/ 1158 h 1469"/>
                <a:gd name="T26" fmla="*/ 5287 w 5287"/>
                <a:gd name="T27" fmla="*/ 1399 h 1469"/>
                <a:gd name="T28" fmla="*/ 3657 w 5287"/>
                <a:gd name="T29" fmla="*/ 1399 h 1469"/>
                <a:gd name="T30" fmla="*/ 3113 w 5287"/>
                <a:gd name="T31" fmla="*/ 1113 h 1469"/>
                <a:gd name="T32" fmla="*/ 3182 w 5287"/>
                <a:gd name="T33" fmla="*/ 388 h 1469"/>
                <a:gd name="T34" fmla="*/ 2508 w 5287"/>
                <a:gd name="T35" fmla="*/ 1263 h 1469"/>
                <a:gd name="T36" fmla="*/ 2125 w 5287"/>
                <a:gd name="T37" fmla="*/ 1203 h 1469"/>
                <a:gd name="T38" fmla="*/ 2227 w 5287"/>
                <a:gd name="T39" fmla="*/ 396 h 1469"/>
                <a:gd name="T40" fmla="*/ 1498 w 5287"/>
                <a:gd name="T41" fmla="*/ 1275 h 1469"/>
                <a:gd name="T42" fmla="*/ 1163 w 5287"/>
                <a:gd name="T43" fmla="*/ 1153 h 1469"/>
                <a:gd name="T44" fmla="*/ 1173 w 5287"/>
                <a:gd name="T45" fmla="*/ 351 h 1469"/>
                <a:gd name="T46" fmla="*/ 61 w 5287"/>
                <a:gd name="T47" fmla="*/ 502 h 1469"/>
                <a:gd name="T48" fmla="*/ 63 w 5287"/>
                <a:gd name="T49" fmla="*/ 243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7" h="1469">
                  <a:moveTo>
                    <a:pt x="63" y="243"/>
                  </a:moveTo>
                  <a:cubicBezTo>
                    <a:pt x="99" y="229"/>
                    <a:pt x="1038" y="89"/>
                    <a:pt x="1297" y="64"/>
                  </a:cubicBezTo>
                  <a:cubicBezTo>
                    <a:pt x="1537" y="40"/>
                    <a:pt x="1556" y="181"/>
                    <a:pt x="1538" y="360"/>
                  </a:cubicBezTo>
                  <a:cubicBezTo>
                    <a:pt x="1522" y="520"/>
                    <a:pt x="1444" y="857"/>
                    <a:pt x="1449" y="927"/>
                  </a:cubicBezTo>
                  <a:cubicBezTo>
                    <a:pt x="1452" y="958"/>
                    <a:pt x="1570" y="810"/>
                    <a:pt x="1632" y="725"/>
                  </a:cubicBezTo>
                  <a:cubicBezTo>
                    <a:pt x="1692" y="642"/>
                    <a:pt x="1916" y="371"/>
                    <a:pt x="2063" y="215"/>
                  </a:cubicBezTo>
                  <a:cubicBezTo>
                    <a:pt x="2257" y="8"/>
                    <a:pt x="2491" y="0"/>
                    <a:pt x="2481" y="294"/>
                  </a:cubicBezTo>
                  <a:cubicBezTo>
                    <a:pt x="2472" y="561"/>
                    <a:pt x="2361" y="978"/>
                    <a:pt x="2383" y="992"/>
                  </a:cubicBezTo>
                  <a:cubicBezTo>
                    <a:pt x="2404" y="1006"/>
                    <a:pt x="2878" y="370"/>
                    <a:pt x="3014" y="220"/>
                  </a:cubicBezTo>
                  <a:cubicBezTo>
                    <a:pt x="3208" y="4"/>
                    <a:pt x="3458" y="4"/>
                    <a:pt x="3441" y="293"/>
                  </a:cubicBezTo>
                  <a:cubicBezTo>
                    <a:pt x="3424" y="578"/>
                    <a:pt x="3376" y="768"/>
                    <a:pt x="3368" y="923"/>
                  </a:cubicBezTo>
                  <a:cubicBezTo>
                    <a:pt x="3360" y="1066"/>
                    <a:pt x="3363" y="1161"/>
                    <a:pt x="3675" y="1158"/>
                  </a:cubicBezTo>
                  <a:cubicBezTo>
                    <a:pt x="4022" y="1155"/>
                    <a:pt x="5287" y="1158"/>
                    <a:pt x="5287" y="1158"/>
                  </a:cubicBezTo>
                  <a:cubicBezTo>
                    <a:pt x="5287" y="1399"/>
                    <a:pt x="5287" y="1399"/>
                    <a:pt x="5287" y="1399"/>
                  </a:cubicBezTo>
                  <a:cubicBezTo>
                    <a:pt x="5287" y="1399"/>
                    <a:pt x="3942" y="1399"/>
                    <a:pt x="3657" y="1399"/>
                  </a:cubicBezTo>
                  <a:cubicBezTo>
                    <a:pt x="3372" y="1399"/>
                    <a:pt x="3140" y="1363"/>
                    <a:pt x="3113" y="1113"/>
                  </a:cubicBezTo>
                  <a:cubicBezTo>
                    <a:pt x="3087" y="864"/>
                    <a:pt x="3212" y="401"/>
                    <a:pt x="3182" y="388"/>
                  </a:cubicBezTo>
                  <a:cubicBezTo>
                    <a:pt x="3142" y="371"/>
                    <a:pt x="2705" y="1049"/>
                    <a:pt x="2508" y="1263"/>
                  </a:cubicBezTo>
                  <a:cubicBezTo>
                    <a:pt x="2340" y="1445"/>
                    <a:pt x="2125" y="1453"/>
                    <a:pt x="2125" y="1203"/>
                  </a:cubicBezTo>
                  <a:cubicBezTo>
                    <a:pt x="2125" y="873"/>
                    <a:pt x="2255" y="409"/>
                    <a:pt x="2227" y="396"/>
                  </a:cubicBezTo>
                  <a:cubicBezTo>
                    <a:pt x="2188" y="379"/>
                    <a:pt x="1675" y="1079"/>
                    <a:pt x="1498" y="1275"/>
                  </a:cubicBezTo>
                  <a:cubicBezTo>
                    <a:pt x="1323" y="1469"/>
                    <a:pt x="1130" y="1396"/>
                    <a:pt x="1163" y="1153"/>
                  </a:cubicBezTo>
                  <a:cubicBezTo>
                    <a:pt x="1270" y="375"/>
                    <a:pt x="1316" y="338"/>
                    <a:pt x="1173" y="351"/>
                  </a:cubicBezTo>
                  <a:cubicBezTo>
                    <a:pt x="908" y="375"/>
                    <a:pt x="102" y="500"/>
                    <a:pt x="61" y="502"/>
                  </a:cubicBezTo>
                  <a:cubicBezTo>
                    <a:pt x="0" y="505"/>
                    <a:pt x="28" y="257"/>
                    <a:pt x="63" y="2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84" name="Rechteck 83">
            <a:extLst>
              <a:ext uri="{FF2B5EF4-FFF2-40B4-BE49-F238E27FC236}">
                <a16:creationId xmlns:a16="http://schemas.microsoft.com/office/drawing/2014/main" id="{924D575C-FE6B-4398-947E-7B72B3A0B591}"/>
              </a:ext>
            </a:extLst>
          </p:cNvPr>
          <p:cNvSpPr/>
          <p:nvPr/>
        </p:nvSpPr>
        <p:spPr>
          <a:xfrm>
            <a:off x="-1" y="9265926"/>
            <a:ext cx="6858000" cy="646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F1316D0-D8C5-4F3A-8F7D-F36E0A724164}"/>
              </a:ext>
            </a:extLst>
          </p:cNvPr>
          <p:cNvSpPr txBox="1"/>
          <p:nvPr/>
        </p:nvSpPr>
        <p:spPr>
          <a:xfrm>
            <a:off x="657226" y="1693319"/>
            <a:ext cx="5651500" cy="7609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2400" b="1" cap="all" dirty="0"/>
              <a:t>Junior Research Consultant </a:t>
            </a:r>
            <a:r>
              <a:rPr lang="en-US" sz="1600" b="1" dirty="0"/>
              <a:t>(m/w/d)</a:t>
            </a:r>
          </a:p>
          <a:p>
            <a:pPr>
              <a:lnSpc>
                <a:spcPts val="1400"/>
              </a:lnSpc>
            </a:pPr>
            <a:endParaRPr lang="de-DE" sz="1100" dirty="0"/>
          </a:p>
          <a:p>
            <a:pPr>
              <a:lnSpc>
                <a:spcPts val="1400"/>
              </a:lnSpc>
            </a:pPr>
            <a:endParaRPr lang="de-DE" sz="1100" b="1" dirty="0"/>
          </a:p>
          <a:p>
            <a:pPr>
              <a:lnSpc>
                <a:spcPts val="1400"/>
              </a:lnSpc>
            </a:pPr>
            <a:r>
              <a:rPr lang="de-DE" sz="1200" b="1" dirty="0" err="1"/>
              <a:t>mindline</a:t>
            </a:r>
            <a:r>
              <a:rPr lang="de-DE" sz="1200" dirty="0"/>
              <a:t> ist ein </a:t>
            </a:r>
            <a:r>
              <a:rPr lang="de-DE" sz="1200" dirty="0" err="1"/>
              <a:t>Full</a:t>
            </a:r>
            <a:r>
              <a:rPr lang="de-DE" sz="1200" dirty="0"/>
              <a:t>-Service Institut für Marktforschung und Marketingberatung mit Sitz in Hamburg und weiteren Niederlassungen in Berlin und Nürnberg. Mit über 100 </a:t>
            </a:r>
            <a:r>
              <a:rPr lang="de-DE" sz="1200" dirty="0" err="1"/>
              <a:t>Mitarbeiter:innen</a:t>
            </a:r>
            <a:r>
              <a:rPr lang="de-DE" sz="1200" dirty="0"/>
              <a:t> zählt mindline zu den zehn größten </a:t>
            </a:r>
            <a:r>
              <a:rPr lang="de-DE" sz="1200" dirty="0" err="1"/>
              <a:t>Full</a:t>
            </a:r>
            <a:r>
              <a:rPr lang="de-DE" sz="1200" dirty="0"/>
              <a:t>-Service Marktforschungs-Anbietern in Deutschland. </a:t>
            </a:r>
          </a:p>
          <a:p>
            <a:pPr>
              <a:lnSpc>
                <a:spcPts val="1400"/>
              </a:lnSpc>
            </a:pPr>
            <a:endParaRPr lang="de-DE" sz="1200" dirty="0"/>
          </a:p>
          <a:p>
            <a:pPr>
              <a:lnSpc>
                <a:spcPts val="1400"/>
              </a:lnSpc>
            </a:pPr>
            <a:r>
              <a:rPr lang="de-DE" sz="1200" dirty="0"/>
              <a:t>Zu unseren </a:t>
            </a:r>
            <a:r>
              <a:rPr lang="de-DE" sz="1200" dirty="0" err="1"/>
              <a:t>Kund:innen</a:t>
            </a:r>
            <a:r>
              <a:rPr lang="de-DE" sz="1200" dirty="0"/>
              <a:t> zählen unter anderem einige der größten Unternehmen in den Bereichen FMCG, Handel und Mobilität aber auch einige kleine und aufstrebende Unternehmen/Start-ups. Für viele unserer </a:t>
            </a:r>
            <a:r>
              <a:rPr lang="de-DE" sz="1200" dirty="0" err="1"/>
              <a:t>Kund:innen</a:t>
            </a:r>
            <a:r>
              <a:rPr lang="de-DE" sz="1200" dirty="0"/>
              <a:t> sind wir global tätig.</a:t>
            </a:r>
          </a:p>
          <a:p>
            <a:pPr>
              <a:lnSpc>
                <a:spcPts val="1400"/>
              </a:lnSpc>
            </a:pPr>
            <a:endParaRPr lang="de-DE" sz="1200" dirty="0"/>
          </a:p>
          <a:p>
            <a:pPr>
              <a:lnSpc>
                <a:spcPts val="1400"/>
              </a:lnSpc>
            </a:pPr>
            <a:r>
              <a:rPr lang="de-DE" sz="1200" dirty="0"/>
              <a:t>Seit Gründung in 2002 ist mindline kontinuierlich gewachsen. Dadurch bieten wir unseren </a:t>
            </a:r>
            <a:r>
              <a:rPr lang="de-DE" sz="1200" dirty="0" err="1"/>
              <a:t>Mitarbeiter:innen</a:t>
            </a:r>
            <a:r>
              <a:rPr lang="de-DE" sz="1200" dirty="0"/>
              <a:t> viele Entwicklungsmöglichkeiten und spannende Betätigungsfelder. </a:t>
            </a:r>
          </a:p>
          <a:p>
            <a:pPr>
              <a:lnSpc>
                <a:spcPts val="1400"/>
              </a:lnSpc>
            </a:pPr>
            <a:r>
              <a:rPr lang="en-US" sz="1400" dirty="0"/>
              <a:t> </a:t>
            </a:r>
          </a:p>
          <a:p>
            <a:pPr>
              <a:lnSpc>
                <a:spcPts val="1400"/>
              </a:lnSpc>
            </a:pPr>
            <a:r>
              <a:rPr lang="de-DE" sz="1200" dirty="0"/>
              <a:t>Unsere Unternehmenskultur ist durch Offenheit, Spaß an unserer Arbeit und Professionalität geprägt. Durch unsere flachen Hierarchien können wir schnelle Entscheidungen treffen und flexibel Dinge für unsere </a:t>
            </a:r>
            <a:r>
              <a:rPr lang="de-DE" sz="1200" dirty="0" err="1"/>
              <a:t>Kund:innen</a:t>
            </a:r>
            <a:r>
              <a:rPr lang="de-DE" sz="1200" dirty="0"/>
              <a:t> und unsere </a:t>
            </a:r>
            <a:r>
              <a:rPr lang="de-DE" sz="1200" dirty="0" err="1"/>
              <a:t>Mitarbeiter:innen</a:t>
            </a:r>
            <a:r>
              <a:rPr lang="de-DE" sz="1200" dirty="0"/>
              <a:t> bewegen. </a:t>
            </a:r>
          </a:p>
          <a:p>
            <a:pPr>
              <a:lnSpc>
                <a:spcPts val="1400"/>
              </a:lnSpc>
            </a:pPr>
            <a:endParaRPr lang="de-DE" sz="1200" dirty="0"/>
          </a:p>
          <a:p>
            <a:pPr>
              <a:lnSpc>
                <a:spcPts val="1400"/>
              </a:lnSpc>
            </a:pPr>
            <a:endParaRPr lang="de-DE" sz="1400" dirty="0"/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de-DE" sz="1600" b="1" dirty="0"/>
              <a:t>Dein Profil:</a:t>
            </a:r>
            <a:endParaRPr lang="de-DE" sz="1600" dirty="0"/>
          </a:p>
          <a:p>
            <a:pPr marL="171450" lvl="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Abgeschlossenes Studium im Bereich BWL, VWL oder Sozialwissenschaften, idealerweise mit Schwerpunkt Marketing und/oder Wirtschaftspsychologie</a:t>
            </a:r>
          </a:p>
          <a:p>
            <a:pPr marL="171450" lvl="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Ausgeprägtes analytisches und konzeptionelles Denkvermögen</a:t>
            </a:r>
          </a:p>
          <a:p>
            <a:pPr marL="171450" lvl="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Hohe Kunden-, Service- und Marketingorientierung 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Kreativität und Freude daran, neue Ideen zu entwickeln</a:t>
            </a:r>
          </a:p>
          <a:p>
            <a:pPr marL="171450" lvl="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Spaß am datenbasierten Marketing: Analyse und Bewertung von Daten sowie Ableitung von Erkenntnissen und konkreter Handlungsempfehlungen</a:t>
            </a:r>
          </a:p>
          <a:p>
            <a:pPr marL="171450" lvl="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Idealerweise gute (theoretische) Kenntnisse der Methoden der empirischen Marktforschung 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Fähigkeit, komplexe Markforschungssachverhalte und Analysen einfach, verständlich und anschaulich aufzubereiten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Gute Präsentationsfähigkeiten und Freude daran, Ergebnisse überzeugend zu vermitteln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Organisationstalent und eine strukturierte Arbeitsweise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Sehr gute Kenntnisse in der Deutschen und Englischen Sprache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Sehr gute Kenntnisse in MS Office insbesondere PowerPoint, sowie KI-Tools (z.B. ChatGPT, Claude) und idealerweise Kenntnisse in SPSS, R oder Survey Reporter oder vergleichbare Tools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Und nicht zuletzt: Ein offenes Wesen, Spaß am Umgang mit </a:t>
            </a:r>
            <a:r>
              <a:rPr lang="de-DE" sz="1200" dirty="0" err="1"/>
              <a:t>Kund:innen</a:t>
            </a:r>
            <a:r>
              <a:rPr lang="de-DE" sz="1200" dirty="0"/>
              <a:t> und </a:t>
            </a:r>
            <a:r>
              <a:rPr lang="de-DE" sz="1200" dirty="0" err="1"/>
              <a:t>Kolleg:innen</a:t>
            </a:r>
            <a:r>
              <a:rPr lang="de-DE" sz="1200" dirty="0"/>
              <a:t> </a:t>
            </a:r>
          </a:p>
          <a:p>
            <a:pPr marL="171450" lvl="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endParaRPr lang="de-DE" sz="1200" dirty="0"/>
          </a:p>
          <a:p>
            <a:pPr lvl="0">
              <a:lnSpc>
                <a:spcPts val="1400"/>
              </a:lnSpc>
            </a:pPr>
            <a:endParaRPr lang="de-DE" sz="1100" dirty="0"/>
          </a:p>
        </p:txBody>
      </p:sp>
      <p:grpSp>
        <p:nvGrpSpPr>
          <p:cNvPr id="114" name="Gruppieren 113">
            <a:extLst>
              <a:ext uri="{FF2B5EF4-FFF2-40B4-BE49-F238E27FC236}">
                <a16:creationId xmlns:a16="http://schemas.microsoft.com/office/drawing/2014/main" id="{EE3935B0-0447-4DDC-BC8A-3F1544DF4755}"/>
              </a:ext>
            </a:extLst>
          </p:cNvPr>
          <p:cNvGrpSpPr/>
          <p:nvPr/>
        </p:nvGrpSpPr>
        <p:grpSpPr>
          <a:xfrm>
            <a:off x="0" y="1002854"/>
            <a:ext cx="6910917" cy="40930"/>
            <a:chOff x="-256313" y="6628013"/>
            <a:chExt cx="6850743" cy="30178"/>
          </a:xfrm>
        </p:grpSpPr>
        <p:sp>
          <p:nvSpPr>
            <p:cNvPr id="115" name="Freihandform: Form 114">
              <a:extLst>
                <a:ext uri="{FF2B5EF4-FFF2-40B4-BE49-F238E27FC236}">
                  <a16:creationId xmlns:a16="http://schemas.microsoft.com/office/drawing/2014/main" id="{68532C78-B97B-4D9E-A8F7-42820A8FEA02}"/>
                </a:ext>
              </a:extLst>
            </p:cNvPr>
            <p:cNvSpPr/>
            <p:nvPr/>
          </p:nvSpPr>
          <p:spPr>
            <a:xfrm>
              <a:off x="-256313" y="6658191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D5C3C126-FDF4-45EF-AD87-9992B207770D}"/>
                </a:ext>
              </a:extLst>
            </p:cNvPr>
            <p:cNvSpPr/>
            <p:nvPr/>
          </p:nvSpPr>
          <p:spPr>
            <a:xfrm>
              <a:off x="-256313" y="6628013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D2D556D6-CDDB-451B-8208-12602665EFE3}"/>
              </a:ext>
            </a:extLst>
          </p:cNvPr>
          <p:cNvGrpSpPr/>
          <p:nvPr/>
        </p:nvGrpSpPr>
        <p:grpSpPr>
          <a:xfrm>
            <a:off x="-52917" y="-2550057"/>
            <a:ext cx="6910917" cy="68143"/>
            <a:chOff x="-256313" y="6618649"/>
            <a:chExt cx="6850743" cy="50243"/>
          </a:xfrm>
        </p:grpSpPr>
        <p:sp>
          <p:nvSpPr>
            <p:cNvPr id="118" name="Freihandform: Form 117">
              <a:extLst>
                <a:ext uri="{FF2B5EF4-FFF2-40B4-BE49-F238E27FC236}">
                  <a16:creationId xmlns:a16="http://schemas.microsoft.com/office/drawing/2014/main" id="{F3475837-BFD1-4789-89EA-13A1AFD3AADB}"/>
                </a:ext>
              </a:extLst>
            </p:cNvPr>
            <p:cNvSpPr/>
            <p:nvPr/>
          </p:nvSpPr>
          <p:spPr>
            <a:xfrm>
              <a:off x="-256313" y="6668892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ihandform: Form 118">
              <a:extLst>
                <a:ext uri="{FF2B5EF4-FFF2-40B4-BE49-F238E27FC236}">
                  <a16:creationId xmlns:a16="http://schemas.microsoft.com/office/drawing/2014/main" id="{FAFF4EED-0CA9-44FE-A2C3-8E83D8097DC7}"/>
                </a:ext>
              </a:extLst>
            </p:cNvPr>
            <p:cNvSpPr/>
            <p:nvPr/>
          </p:nvSpPr>
          <p:spPr>
            <a:xfrm>
              <a:off x="-256313" y="6618649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AE033433-CA8A-4B47-B61C-D5FDA3F0C25C}"/>
              </a:ext>
            </a:extLst>
          </p:cNvPr>
          <p:cNvSpPr txBox="1"/>
          <p:nvPr/>
        </p:nvSpPr>
        <p:spPr>
          <a:xfrm>
            <a:off x="1336908" y="9606805"/>
            <a:ext cx="418418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dirty="0">
                <a:solidFill>
                  <a:schemeClr val="bg1"/>
                </a:solidFill>
              </a:rPr>
              <a:t>+49 (0)40 - 80 81 09 - 0 │ info@mindline.de │ Web www.mindline.de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FA37C74-86E8-40F3-9DFA-DF5B7359A9AF}"/>
              </a:ext>
            </a:extLst>
          </p:cNvPr>
          <p:cNvGrpSpPr/>
          <p:nvPr/>
        </p:nvGrpSpPr>
        <p:grpSpPr>
          <a:xfrm>
            <a:off x="279400" y="1492250"/>
            <a:ext cx="190500" cy="471208"/>
            <a:chOff x="352826" y="1544224"/>
            <a:chExt cx="154266" cy="436949"/>
          </a:xfrm>
          <a:solidFill>
            <a:srgbClr val="C00000"/>
          </a:solidFill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0C8F6EB3-7374-48FC-978E-8A6EAC018452}"/>
                </a:ext>
              </a:extLst>
            </p:cNvPr>
            <p:cNvGrpSpPr/>
            <p:nvPr/>
          </p:nvGrpSpPr>
          <p:grpSpPr>
            <a:xfrm>
              <a:off x="450850" y="1544224"/>
              <a:ext cx="56242" cy="436949"/>
              <a:chOff x="341427" y="1503743"/>
              <a:chExt cx="88900" cy="534998"/>
            </a:xfrm>
            <a:grpFill/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480156A9-0C4E-4B38-8CA1-C3D51CD79D59}"/>
                  </a:ext>
                </a:extLst>
              </p:cNvPr>
              <p:cNvSpPr/>
              <p:nvPr/>
            </p:nvSpPr>
            <p:spPr>
              <a:xfrm rot="19400927">
                <a:off x="341427" y="1503743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1" name="Rechteck 20">
                <a:extLst>
                  <a:ext uri="{FF2B5EF4-FFF2-40B4-BE49-F238E27FC236}">
                    <a16:creationId xmlns:a16="http://schemas.microsoft.com/office/drawing/2014/main" id="{07177421-237C-4304-B919-F65E97E31AFC}"/>
                  </a:ext>
                </a:extLst>
              </p:cNvPr>
              <p:cNvSpPr/>
              <p:nvPr/>
            </p:nvSpPr>
            <p:spPr>
              <a:xfrm rot="2199073" flipH="1">
                <a:off x="341427" y="1729178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4F594ACA-F3D6-4719-A038-D86EC7EC3F8D}"/>
                </a:ext>
              </a:extLst>
            </p:cNvPr>
            <p:cNvGrpSpPr/>
            <p:nvPr/>
          </p:nvGrpSpPr>
          <p:grpSpPr>
            <a:xfrm>
              <a:off x="352826" y="1544224"/>
              <a:ext cx="56242" cy="436949"/>
              <a:chOff x="341427" y="1503743"/>
              <a:chExt cx="88900" cy="534998"/>
            </a:xfrm>
            <a:grpFill/>
          </p:grpSpPr>
          <p:sp>
            <p:nvSpPr>
              <p:cNvPr id="24" name="Rechteck 23">
                <a:extLst>
                  <a:ext uri="{FF2B5EF4-FFF2-40B4-BE49-F238E27FC236}">
                    <a16:creationId xmlns:a16="http://schemas.microsoft.com/office/drawing/2014/main" id="{20BFBB66-11F4-4D4F-8299-6E08E88FCD10}"/>
                  </a:ext>
                </a:extLst>
              </p:cNvPr>
              <p:cNvSpPr/>
              <p:nvPr/>
            </p:nvSpPr>
            <p:spPr>
              <a:xfrm rot="19400927">
                <a:off x="341427" y="1503743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5A60AEED-CE9E-4546-8B5E-4C6E2507A54B}"/>
                  </a:ext>
                </a:extLst>
              </p:cNvPr>
              <p:cNvSpPr/>
              <p:nvPr/>
            </p:nvSpPr>
            <p:spPr>
              <a:xfrm rot="2199073" flipH="1">
                <a:off x="341427" y="1729178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D4416A0E-4482-4FD9-BDD5-112D7040A981}"/>
              </a:ext>
            </a:extLst>
          </p:cNvPr>
          <p:cNvGrpSpPr/>
          <p:nvPr/>
        </p:nvGrpSpPr>
        <p:grpSpPr>
          <a:xfrm>
            <a:off x="6491726" y="8971117"/>
            <a:ext cx="91636" cy="226666"/>
            <a:chOff x="352826" y="1544224"/>
            <a:chExt cx="154266" cy="436949"/>
          </a:xfrm>
          <a:solidFill>
            <a:srgbClr val="C00000"/>
          </a:solidFill>
        </p:grpSpPr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A2EBCB27-BCB6-4F0F-9806-3DC54FF11C3D}"/>
                </a:ext>
              </a:extLst>
            </p:cNvPr>
            <p:cNvGrpSpPr/>
            <p:nvPr/>
          </p:nvGrpSpPr>
          <p:grpSpPr>
            <a:xfrm>
              <a:off x="450850" y="1544224"/>
              <a:ext cx="56242" cy="436949"/>
              <a:chOff x="341427" y="1503743"/>
              <a:chExt cx="88900" cy="534998"/>
            </a:xfrm>
            <a:grpFill/>
          </p:grpSpPr>
          <p:sp>
            <p:nvSpPr>
              <p:cNvPr id="33" name="Rechteck 32">
                <a:extLst>
                  <a:ext uri="{FF2B5EF4-FFF2-40B4-BE49-F238E27FC236}">
                    <a16:creationId xmlns:a16="http://schemas.microsoft.com/office/drawing/2014/main" id="{ABBF09A9-32FA-4BD2-BDD5-A61BC0240AA0}"/>
                  </a:ext>
                </a:extLst>
              </p:cNvPr>
              <p:cNvSpPr/>
              <p:nvPr/>
            </p:nvSpPr>
            <p:spPr>
              <a:xfrm rot="19400927">
                <a:off x="341427" y="1503743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Rechteck 33">
                <a:extLst>
                  <a:ext uri="{FF2B5EF4-FFF2-40B4-BE49-F238E27FC236}">
                    <a16:creationId xmlns:a16="http://schemas.microsoft.com/office/drawing/2014/main" id="{B3AF2284-F25A-4E28-9283-4012F28383B4}"/>
                  </a:ext>
                </a:extLst>
              </p:cNvPr>
              <p:cNvSpPr/>
              <p:nvPr/>
            </p:nvSpPr>
            <p:spPr>
              <a:xfrm rot="2199073" flipH="1">
                <a:off x="341427" y="1729178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615A284E-2E2B-422D-93C4-E957FB0421A0}"/>
                </a:ext>
              </a:extLst>
            </p:cNvPr>
            <p:cNvGrpSpPr/>
            <p:nvPr/>
          </p:nvGrpSpPr>
          <p:grpSpPr>
            <a:xfrm>
              <a:off x="352826" y="1544224"/>
              <a:ext cx="56242" cy="436949"/>
              <a:chOff x="341427" y="1503743"/>
              <a:chExt cx="88900" cy="534998"/>
            </a:xfrm>
            <a:grpFill/>
          </p:grpSpPr>
          <p:sp>
            <p:nvSpPr>
              <p:cNvPr id="31" name="Rechteck 30">
                <a:extLst>
                  <a:ext uri="{FF2B5EF4-FFF2-40B4-BE49-F238E27FC236}">
                    <a16:creationId xmlns:a16="http://schemas.microsoft.com/office/drawing/2014/main" id="{0CB09162-AD10-45FB-8C34-3CCC6EFA0ECC}"/>
                  </a:ext>
                </a:extLst>
              </p:cNvPr>
              <p:cNvSpPr/>
              <p:nvPr/>
            </p:nvSpPr>
            <p:spPr>
              <a:xfrm rot="19400927">
                <a:off x="341427" y="1503743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39F469D0-B3BE-4614-9685-F7704253E8C2}"/>
                  </a:ext>
                </a:extLst>
              </p:cNvPr>
              <p:cNvSpPr/>
              <p:nvPr/>
            </p:nvSpPr>
            <p:spPr>
              <a:xfrm rot="2199073" flipH="1">
                <a:off x="341427" y="1729178"/>
                <a:ext cx="88900" cy="309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35" name="Textfeld 34">
            <a:extLst>
              <a:ext uri="{FF2B5EF4-FFF2-40B4-BE49-F238E27FC236}">
                <a16:creationId xmlns:a16="http://schemas.microsoft.com/office/drawing/2014/main" id="{EC2403AC-D611-4CB6-957A-D43F5AF5666A}"/>
              </a:ext>
            </a:extLst>
          </p:cNvPr>
          <p:cNvSpPr txBox="1"/>
          <p:nvPr/>
        </p:nvSpPr>
        <p:spPr>
          <a:xfrm>
            <a:off x="1336908" y="9396598"/>
            <a:ext cx="418418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dirty="0" err="1">
                <a:solidFill>
                  <a:schemeClr val="bg1"/>
                </a:solidFill>
              </a:rPr>
              <a:t>mindline</a:t>
            </a:r>
            <a:r>
              <a:rPr lang="de-DE" sz="1100" dirty="0">
                <a:solidFill>
                  <a:schemeClr val="bg1"/>
                </a:solidFill>
              </a:rPr>
              <a:t> GmbH │ Bramfelder Straße 115 │ D-22305 Hamburg</a:t>
            </a:r>
          </a:p>
        </p:txBody>
      </p:sp>
    </p:spTree>
    <p:extLst>
      <p:ext uri="{BB962C8B-B14F-4D97-AF65-F5344CB8AC3E}">
        <p14:creationId xmlns:p14="http://schemas.microsoft.com/office/powerpoint/2010/main" val="397464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uppieren 110">
            <a:extLst>
              <a:ext uri="{FF2B5EF4-FFF2-40B4-BE49-F238E27FC236}">
                <a16:creationId xmlns:a16="http://schemas.microsoft.com/office/drawing/2014/main" id="{C8FE9F69-CCA6-4181-8D0C-9B30644DA4BA}"/>
              </a:ext>
            </a:extLst>
          </p:cNvPr>
          <p:cNvGrpSpPr/>
          <p:nvPr/>
        </p:nvGrpSpPr>
        <p:grpSpPr>
          <a:xfrm>
            <a:off x="641121" y="424763"/>
            <a:ext cx="2277835" cy="432453"/>
            <a:chOff x="2555800" y="120537"/>
            <a:chExt cx="1743547" cy="331017"/>
          </a:xfrm>
        </p:grpSpPr>
        <p:sp>
          <p:nvSpPr>
            <p:cNvPr id="78" name="AutoShape 3">
              <a:extLst>
                <a:ext uri="{FF2B5EF4-FFF2-40B4-BE49-F238E27FC236}">
                  <a16:creationId xmlns:a16="http://schemas.microsoft.com/office/drawing/2014/main" id="{01F5C9B8-09D0-4C88-8EE5-1D51182BD63F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2558654" y="120537"/>
              <a:ext cx="1740693" cy="331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3820D2FD-B4CE-4D91-A4E7-E152BAC18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575776" y="120537"/>
              <a:ext cx="1723571" cy="331017"/>
            </a:xfrm>
            <a:custGeom>
              <a:avLst/>
              <a:gdLst>
                <a:gd name="T0" fmla="*/ 4631 w 24174"/>
                <a:gd name="T1" fmla="*/ 2317 h 4632"/>
                <a:gd name="T2" fmla="*/ 0 w 24174"/>
                <a:gd name="T3" fmla="*/ 2317 h 4632"/>
                <a:gd name="T4" fmla="*/ 8732 w 24174"/>
                <a:gd name="T5" fmla="*/ 3728 h 4632"/>
                <a:gd name="T6" fmla="*/ 8368 w 24174"/>
                <a:gd name="T7" fmla="*/ 1771 h 4632"/>
                <a:gd name="T8" fmla="*/ 7927 w 24174"/>
                <a:gd name="T9" fmla="*/ 3728 h 4632"/>
                <a:gd name="T10" fmla="*/ 7277 w 24174"/>
                <a:gd name="T11" fmla="*/ 2244 h 4632"/>
                <a:gd name="T12" fmla="*/ 6476 w 24174"/>
                <a:gd name="T13" fmla="*/ 2411 h 4632"/>
                <a:gd name="T14" fmla="*/ 5822 w 24174"/>
                <a:gd name="T15" fmla="*/ 3728 h 4632"/>
                <a:gd name="T16" fmla="*/ 5799 w 24174"/>
                <a:gd name="T17" fmla="*/ 1348 h 4632"/>
                <a:gd name="T18" fmla="*/ 6424 w 24174"/>
                <a:gd name="T19" fmla="*/ 1747 h 4632"/>
                <a:gd name="T20" fmla="*/ 7879 w 24174"/>
                <a:gd name="T21" fmla="*/ 1771 h 4632"/>
                <a:gd name="T22" fmla="*/ 9387 w 24174"/>
                <a:gd name="T23" fmla="*/ 2188 h 4632"/>
                <a:gd name="T24" fmla="*/ 8732 w 24174"/>
                <a:gd name="T25" fmla="*/ 3728 h 4632"/>
                <a:gd name="T26" fmla="*/ 9979 w 24174"/>
                <a:gd name="T27" fmla="*/ 381 h 4632"/>
                <a:gd name="T28" fmla="*/ 10633 w 24174"/>
                <a:gd name="T29" fmla="*/ 908 h 4632"/>
                <a:gd name="T30" fmla="*/ 9979 w 24174"/>
                <a:gd name="T31" fmla="*/ 3728 h 4632"/>
                <a:gd name="T32" fmla="*/ 10633 w 24174"/>
                <a:gd name="T33" fmla="*/ 1348 h 4632"/>
                <a:gd name="T34" fmla="*/ 9979 w 24174"/>
                <a:gd name="T35" fmla="*/ 3728 h 4632"/>
                <a:gd name="T36" fmla="*/ 12752 w 24174"/>
                <a:gd name="T37" fmla="*/ 2340 h 4632"/>
                <a:gd name="T38" fmla="*/ 11880 w 24174"/>
                <a:gd name="T39" fmla="*/ 2415 h 4632"/>
                <a:gd name="T40" fmla="*/ 11225 w 24174"/>
                <a:gd name="T41" fmla="*/ 3728 h 4632"/>
                <a:gd name="T42" fmla="*/ 11202 w 24174"/>
                <a:gd name="T43" fmla="*/ 1348 h 4632"/>
                <a:gd name="T44" fmla="*/ 11827 w 24174"/>
                <a:gd name="T45" fmla="*/ 1747 h 4632"/>
                <a:gd name="T46" fmla="*/ 13406 w 24174"/>
                <a:gd name="T47" fmla="*/ 2188 h 4632"/>
                <a:gd name="T48" fmla="*/ 12752 w 24174"/>
                <a:gd name="T49" fmla="*/ 3728 h 4632"/>
                <a:gd name="T50" fmla="*/ 15614 w 24174"/>
                <a:gd name="T51" fmla="*/ 3339 h 4632"/>
                <a:gd name="T52" fmla="*/ 13861 w 24174"/>
                <a:gd name="T53" fmla="*/ 2530 h 4632"/>
                <a:gd name="T54" fmla="*/ 15572 w 24174"/>
                <a:gd name="T55" fmla="*/ 1743 h 4632"/>
                <a:gd name="T56" fmla="*/ 16226 w 24174"/>
                <a:gd name="T57" fmla="*/ 311 h 4632"/>
                <a:gd name="T58" fmla="*/ 16245 w 24174"/>
                <a:gd name="T59" fmla="*/ 3728 h 4632"/>
                <a:gd name="T60" fmla="*/ 15069 w 24174"/>
                <a:gd name="T61" fmla="*/ 1761 h 4632"/>
                <a:gd name="T62" fmla="*/ 15074 w 24174"/>
                <a:gd name="T63" fmla="*/ 3325 h 4632"/>
                <a:gd name="T64" fmla="*/ 15069 w 24174"/>
                <a:gd name="T65" fmla="*/ 1761 h 4632"/>
                <a:gd name="T66" fmla="*/ 16818 w 24174"/>
                <a:gd name="T67" fmla="*/ 311 h 4632"/>
                <a:gd name="T68" fmla="*/ 17472 w 24174"/>
                <a:gd name="T69" fmla="*/ 3728 h 4632"/>
                <a:gd name="T70" fmla="*/ 18065 w 24174"/>
                <a:gd name="T71" fmla="*/ 908 h 4632"/>
                <a:gd name="T72" fmla="*/ 18719 w 24174"/>
                <a:gd name="T73" fmla="*/ 381 h 4632"/>
                <a:gd name="T74" fmla="*/ 18065 w 24174"/>
                <a:gd name="T75" fmla="*/ 908 h 4632"/>
                <a:gd name="T76" fmla="*/ 18065 w 24174"/>
                <a:gd name="T77" fmla="*/ 1348 h 4632"/>
                <a:gd name="T78" fmla="*/ 18719 w 24174"/>
                <a:gd name="T79" fmla="*/ 3728 h 4632"/>
                <a:gd name="T80" fmla="*/ 20837 w 24174"/>
                <a:gd name="T81" fmla="*/ 3728 h 4632"/>
                <a:gd name="T82" fmla="*/ 20439 w 24174"/>
                <a:gd name="T83" fmla="*/ 1771 h 4632"/>
                <a:gd name="T84" fmla="*/ 19965 w 24174"/>
                <a:gd name="T85" fmla="*/ 3728 h 4632"/>
                <a:gd name="T86" fmla="*/ 19311 w 24174"/>
                <a:gd name="T87" fmla="*/ 1880 h 4632"/>
                <a:gd name="T88" fmla="*/ 19904 w 24174"/>
                <a:gd name="T89" fmla="*/ 1348 h 4632"/>
                <a:gd name="T90" fmla="*/ 20686 w 24174"/>
                <a:gd name="T91" fmla="*/ 1301 h 4632"/>
                <a:gd name="T92" fmla="*/ 21491 w 24174"/>
                <a:gd name="T93" fmla="*/ 3728 h 4632"/>
                <a:gd name="T94" fmla="*/ 22596 w 24174"/>
                <a:gd name="T95" fmla="*/ 2704 h 4632"/>
                <a:gd name="T96" fmla="*/ 24022 w 24174"/>
                <a:gd name="T97" fmla="*/ 3211 h 4632"/>
                <a:gd name="T98" fmla="*/ 23174 w 24174"/>
                <a:gd name="T99" fmla="*/ 3781 h 4632"/>
                <a:gd name="T100" fmla="*/ 23108 w 24174"/>
                <a:gd name="T101" fmla="*/ 1301 h 4632"/>
                <a:gd name="T102" fmla="*/ 24174 w 24174"/>
                <a:gd name="T103" fmla="*/ 2704 h 4632"/>
                <a:gd name="T104" fmla="*/ 23112 w 24174"/>
                <a:gd name="T105" fmla="*/ 1695 h 4632"/>
                <a:gd name="T106" fmla="*/ 23577 w 24174"/>
                <a:gd name="T107" fmla="*/ 2354 h 4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174" h="4632">
                  <a:moveTo>
                    <a:pt x="2316" y="4632"/>
                  </a:moveTo>
                  <a:cubicBezTo>
                    <a:pt x="3595" y="4632"/>
                    <a:pt x="4631" y="3595"/>
                    <a:pt x="4631" y="2317"/>
                  </a:cubicBezTo>
                  <a:cubicBezTo>
                    <a:pt x="4631" y="1037"/>
                    <a:pt x="3595" y="0"/>
                    <a:pt x="2316" y="0"/>
                  </a:cubicBezTo>
                  <a:cubicBezTo>
                    <a:pt x="1037" y="0"/>
                    <a:pt x="0" y="1037"/>
                    <a:pt x="0" y="2317"/>
                  </a:cubicBezTo>
                  <a:cubicBezTo>
                    <a:pt x="0" y="3595"/>
                    <a:pt x="1037" y="4632"/>
                    <a:pt x="2316" y="4632"/>
                  </a:cubicBezTo>
                  <a:close/>
                  <a:moveTo>
                    <a:pt x="8732" y="3728"/>
                  </a:moveTo>
                  <a:cubicBezTo>
                    <a:pt x="8732" y="2244"/>
                    <a:pt x="8732" y="2244"/>
                    <a:pt x="8732" y="2244"/>
                  </a:cubicBezTo>
                  <a:cubicBezTo>
                    <a:pt x="8732" y="1994"/>
                    <a:pt x="8661" y="1771"/>
                    <a:pt x="8368" y="1771"/>
                  </a:cubicBezTo>
                  <a:cubicBezTo>
                    <a:pt x="8036" y="1771"/>
                    <a:pt x="7927" y="2107"/>
                    <a:pt x="7927" y="2411"/>
                  </a:cubicBezTo>
                  <a:cubicBezTo>
                    <a:pt x="7927" y="3728"/>
                    <a:pt x="7927" y="3728"/>
                    <a:pt x="7927" y="3728"/>
                  </a:cubicBezTo>
                  <a:cubicBezTo>
                    <a:pt x="7277" y="3728"/>
                    <a:pt x="7277" y="3728"/>
                    <a:pt x="7277" y="3728"/>
                  </a:cubicBezTo>
                  <a:cubicBezTo>
                    <a:pt x="7277" y="2244"/>
                    <a:pt x="7277" y="2244"/>
                    <a:pt x="7277" y="2244"/>
                  </a:cubicBezTo>
                  <a:cubicBezTo>
                    <a:pt x="7277" y="1994"/>
                    <a:pt x="7211" y="1771"/>
                    <a:pt x="6917" y="1771"/>
                  </a:cubicBezTo>
                  <a:cubicBezTo>
                    <a:pt x="6585" y="1771"/>
                    <a:pt x="6476" y="2107"/>
                    <a:pt x="6476" y="2411"/>
                  </a:cubicBezTo>
                  <a:cubicBezTo>
                    <a:pt x="6476" y="3728"/>
                    <a:pt x="6476" y="3728"/>
                    <a:pt x="6476" y="3728"/>
                  </a:cubicBezTo>
                  <a:cubicBezTo>
                    <a:pt x="5822" y="3728"/>
                    <a:pt x="5822" y="3728"/>
                    <a:pt x="5822" y="3728"/>
                  </a:cubicBezTo>
                  <a:cubicBezTo>
                    <a:pt x="5822" y="1880"/>
                    <a:pt x="5822" y="1880"/>
                    <a:pt x="5822" y="1880"/>
                  </a:cubicBezTo>
                  <a:cubicBezTo>
                    <a:pt x="5822" y="1704"/>
                    <a:pt x="5818" y="1524"/>
                    <a:pt x="5799" y="1348"/>
                  </a:cubicBezTo>
                  <a:cubicBezTo>
                    <a:pt x="6415" y="1348"/>
                    <a:pt x="6415" y="1348"/>
                    <a:pt x="6415" y="1348"/>
                  </a:cubicBezTo>
                  <a:cubicBezTo>
                    <a:pt x="6424" y="1747"/>
                    <a:pt x="6424" y="1747"/>
                    <a:pt x="6424" y="1747"/>
                  </a:cubicBezTo>
                  <a:cubicBezTo>
                    <a:pt x="6571" y="1453"/>
                    <a:pt x="6837" y="1301"/>
                    <a:pt x="7173" y="1301"/>
                  </a:cubicBezTo>
                  <a:cubicBezTo>
                    <a:pt x="7533" y="1301"/>
                    <a:pt x="7794" y="1495"/>
                    <a:pt x="7879" y="1771"/>
                  </a:cubicBezTo>
                  <a:cubicBezTo>
                    <a:pt x="7998" y="1477"/>
                    <a:pt x="8311" y="1301"/>
                    <a:pt x="8614" y="1301"/>
                  </a:cubicBezTo>
                  <a:cubicBezTo>
                    <a:pt x="9178" y="1301"/>
                    <a:pt x="9387" y="1667"/>
                    <a:pt x="9387" y="2188"/>
                  </a:cubicBezTo>
                  <a:cubicBezTo>
                    <a:pt x="9387" y="3728"/>
                    <a:pt x="9387" y="3728"/>
                    <a:pt x="9387" y="3728"/>
                  </a:cubicBezTo>
                  <a:cubicBezTo>
                    <a:pt x="8732" y="3728"/>
                    <a:pt x="8732" y="3728"/>
                    <a:pt x="8732" y="3728"/>
                  </a:cubicBezTo>
                  <a:close/>
                  <a:moveTo>
                    <a:pt x="9979" y="908"/>
                  </a:moveTo>
                  <a:cubicBezTo>
                    <a:pt x="9979" y="381"/>
                    <a:pt x="9979" y="381"/>
                    <a:pt x="9979" y="381"/>
                  </a:cubicBezTo>
                  <a:cubicBezTo>
                    <a:pt x="10633" y="381"/>
                    <a:pt x="10633" y="381"/>
                    <a:pt x="10633" y="381"/>
                  </a:cubicBezTo>
                  <a:cubicBezTo>
                    <a:pt x="10633" y="908"/>
                    <a:pt x="10633" y="908"/>
                    <a:pt x="10633" y="908"/>
                  </a:cubicBezTo>
                  <a:cubicBezTo>
                    <a:pt x="9979" y="908"/>
                    <a:pt x="9979" y="908"/>
                    <a:pt x="9979" y="908"/>
                  </a:cubicBezTo>
                  <a:close/>
                  <a:moveTo>
                    <a:pt x="9979" y="3728"/>
                  </a:moveTo>
                  <a:cubicBezTo>
                    <a:pt x="9979" y="1348"/>
                    <a:pt x="9979" y="1348"/>
                    <a:pt x="9979" y="1348"/>
                  </a:cubicBezTo>
                  <a:cubicBezTo>
                    <a:pt x="10633" y="1348"/>
                    <a:pt x="10633" y="1348"/>
                    <a:pt x="10633" y="1348"/>
                  </a:cubicBezTo>
                  <a:cubicBezTo>
                    <a:pt x="10633" y="3728"/>
                    <a:pt x="10633" y="3728"/>
                    <a:pt x="10633" y="3728"/>
                  </a:cubicBezTo>
                  <a:cubicBezTo>
                    <a:pt x="9979" y="3728"/>
                    <a:pt x="9979" y="3728"/>
                    <a:pt x="9979" y="3728"/>
                  </a:cubicBezTo>
                  <a:close/>
                  <a:moveTo>
                    <a:pt x="12752" y="3728"/>
                  </a:moveTo>
                  <a:cubicBezTo>
                    <a:pt x="12752" y="2340"/>
                    <a:pt x="12752" y="2340"/>
                    <a:pt x="12752" y="2340"/>
                  </a:cubicBezTo>
                  <a:cubicBezTo>
                    <a:pt x="12752" y="2055"/>
                    <a:pt x="12704" y="1771"/>
                    <a:pt x="12354" y="1771"/>
                  </a:cubicBezTo>
                  <a:cubicBezTo>
                    <a:pt x="11984" y="1771"/>
                    <a:pt x="11880" y="2102"/>
                    <a:pt x="11880" y="2415"/>
                  </a:cubicBezTo>
                  <a:cubicBezTo>
                    <a:pt x="11880" y="3728"/>
                    <a:pt x="11880" y="3728"/>
                    <a:pt x="11880" y="3728"/>
                  </a:cubicBezTo>
                  <a:cubicBezTo>
                    <a:pt x="11225" y="3728"/>
                    <a:pt x="11225" y="3728"/>
                    <a:pt x="11225" y="3728"/>
                  </a:cubicBezTo>
                  <a:cubicBezTo>
                    <a:pt x="11225" y="1880"/>
                    <a:pt x="11225" y="1880"/>
                    <a:pt x="11225" y="1880"/>
                  </a:cubicBezTo>
                  <a:cubicBezTo>
                    <a:pt x="11225" y="1704"/>
                    <a:pt x="11221" y="1524"/>
                    <a:pt x="11202" y="1348"/>
                  </a:cubicBezTo>
                  <a:cubicBezTo>
                    <a:pt x="11818" y="1348"/>
                    <a:pt x="11818" y="1348"/>
                    <a:pt x="11818" y="1348"/>
                  </a:cubicBezTo>
                  <a:cubicBezTo>
                    <a:pt x="11827" y="1747"/>
                    <a:pt x="11827" y="1747"/>
                    <a:pt x="11827" y="1747"/>
                  </a:cubicBezTo>
                  <a:cubicBezTo>
                    <a:pt x="11984" y="1448"/>
                    <a:pt x="12268" y="1301"/>
                    <a:pt x="12600" y="1301"/>
                  </a:cubicBezTo>
                  <a:cubicBezTo>
                    <a:pt x="13174" y="1301"/>
                    <a:pt x="13406" y="1643"/>
                    <a:pt x="13406" y="2188"/>
                  </a:cubicBezTo>
                  <a:cubicBezTo>
                    <a:pt x="13406" y="3728"/>
                    <a:pt x="13406" y="3728"/>
                    <a:pt x="13406" y="3728"/>
                  </a:cubicBezTo>
                  <a:cubicBezTo>
                    <a:pt x="12752" y="3728"/>
                    <a:pt x="12752" y="3728"/>
                    <a:pt x="12752" y="3728"/>
                  </a:cubicBezTo>
                  <a:close/>
                  <a:moveTo>
                    <a:pt x="15638" y="3728"/>
                  </a:moveTo>
                  <a:cubicBezTo>
                    <a:pt x="15614" y="3339"/>
                    <a:pt x="15614" y="3339"/>
                    <a:pt x="15614" y="3339"/>
                  </a:cubicBezTo>
                  <a:cubicBezTo>
                    <a:pt x="15468" y="3638"/>
                    <a:pt x="15188" y="3781"/>
                    <a:pt x="14861" y="3781"/>
                  </a:cubicBezTo>
                  <a:cubicBezTo>
                    <a:pt x="14131" y="3781"/>
                    <a:pt x="13861" y="3169"/>
                    <a:pt x="13861" y="2530"/>
                  </a:cubicBezTo>
                  <a:cubicBezTo>
                    <a:pt x="13861" y="1894"/>
                    <a:pt x="14140" y="1301"/>
                    <a:pt x="14856" y="1301"/>
                  </a:cubicBezTo>
                  <a:cubicBezTo>
                    <a:pt x="15155" y="1301"/>
                    <a:pt x="15453" y="1463"/>
                    <a:pt x="15572" y="1743"/>
                  </a:cubicBezTo>
                  <a:cubicBezTo>
                    <a:pt x="15572" y="311"/>
                    <a:pt x="15572" y="311"/>
                    <a:pt x="15572" y="311"/>
                  </a:cubicBezTo>
                  <a:cubicBezTo>
                    <a:pt x="16226" y="311"/>
                    <a:pt x="16226" y="311"/>
                    <a:pt x="16226" y="311"/>
                  </a:cubicBezTo>
                  <a:cubicBezTo>
                    <a:pt x="16226" y="3065"/>
                    <a:pt x="16226" y="3065"/>
                    <a:pt x="16226" y="3065"/>
                  </a:cubicBezTo>
                  <a:cubicBezTo>
                    <a:pt x="16226" y="3335"/>
                    <a:pt x="16231" y="3534"/>
                    <a:pt x="16245" y="3728"/>
                  </a:cubicBezTo>
                  <a:cubicBezTo>
                    <a:pt x="15638" y="3728"/>
                    <a:pt x="15638" y="3728"/>
                    <a:pt x="15638" y="3728"/>
                  </a:cubicBezTo>
                  <a:close/>
                  <a:moveTo>
                    <a:pt x="15069" y="1761"/>
                  </a:moveTo>
                  <a:cubicBezTo>
                    <a:pt x="14643" y="1761"/>
                    <a:pt x="14562" y="2192"/>
                    <a:pt x="14562" y="2534"/>
                  </a:cubicBezTo>
                  <a:cubicBezTo>
                    <a:pt x="14562" y="2875"/>
                    <a:pt x="14648" y="3325"/>
                    <a:pt x="15074" y="3325"/>
                  </a:cubicBezTo>
                  <a:cubicBezTo>
                    <a:pt x="15482" y="3325"/>
                    <a:pt x="15586" y="2861"/>
                    <a:pt x="15586" y="2534"/>
                  </a:cubicBezTo>
                  <a:cubicBezTo>
                    <a:pt x="15586" y="2202"/>
                    <a:pt x="15482" y="1761"/>
                    <a:pt x="15069" y="1761"/>
                  </a:cubicBezTo>
                  <a:close/>
                  <a:moveTo>
                    <a:pt x="16818" y="3728"/>
                  </a:moveTo>
                  <a:cubicBezTo>
                    <a:pt x="16818" y="311"/>
                    <a:pt x="16818" y="311"/>
                    <a:pt x="16818" y="311"/>
                  </a:cubicBezTo>
                  <a:cubicBezTo>
                    <a:pt x="17472" y="311"/>
                    <a:pt x="17472" y="311"/>
                    <a:pt x="17472" y="311"/>
                  </a:cubicBezTo>
                  <a:cubicBezTo>
                    <a:pt x="17472" y="3728"/>
                    <a:pt x="17472" y="3728"/>
                    <a:pt x="17472" y="3728"/>
                  </a:cubicBezTo>
                  <a:cubicBezTo>
                    <a:pt x="16818" y="3728"/>
                    <a:pt x="16818" y="3728"/>
                    <a:pt x="16818" y="3728"/>
                  </a:cubicBezTo>
                  <a:close/>
                  <a:moveTo>
                    <a:pt x="18065" y="908"/>
                  </a:moveTo>
                  <a:cubicBezTo>
                    <a:pt x="18065" y="381"/>
                    <a:pt x="18065" y="381"/>
                    <a:pt x="18065" y="381"/>
                  </a:cubicBezTo>
                  <a:cubicBezTo>
                    <a:pt x="18719" y="381"/>
                    <a:pt x="18719" y="381"/>
                    <a:pt x="18719" y="381"/>
                  </a:cubicBezTo>
                  <a:cubicBezTo>
                    <a:pt x="18719" y="908"/>
                    <a:pt x="18719" y="908"/>
                    <a:pt x="18719" y="908"/>
                  </a:cubicBezTo>
                  <a:cubicBezTo>
                    <a:pt x="18065" y="908"/>
                    <a:pt x="18065" y="908"/>
                    <a:pt x="18065" y="908"/>
                  </a:cubicBezTo>
                  <a:close/>
                  <a:moveTo>
                    <a:pt x="18065" y="3728"/>
                  </a:moveTo>
                  <a:cubicBezTo>
                    <a:pt x="18065" y="1348"/>
                    <a:pt x="18065" y="1348"/>
                    <a:pt x="18065" y="1348"/>
                  </a:cubicBezTo>
                  <a:cubicBezTo>
                    <a:pt x="18719" y="1348"/>
                    <a:pt x="18719" y="1348"/>
                    <a:pt x="18719" y="1348"/>
                  </a:cubicBezTo>
                  <a:cubicBezTo>
                    <a:pt x="18719" y="3728"/>
                    <a:pt x="18719" y="3728"/>
                    <a:pt x="18719" y="3728"/>
                  </a:cubicBezTo>
                  <a:cubicBezTo>
                    <a:pt x="18065" y="3728"/>
                    <a:pt x="18065" y="3728"/>
                    <a:pt x="18065" y="3728"/>
                  </a:cubicBezTo>
                  <a:close/>
                  <a:moveTo>
                    <a:pt x="20837" y="3728"/>
                  </a:moveTo>
                  <a:cubicBezTo>
                    <a:pt x="20837" y="2340"/>
                    <a:pt x="20837" y="2340"/>
                    <a:pt x="20837" y="2340"/>
                  </a:cubicBezTo>
                  <a:cubicBezTo>
                    <a:pt x="20837" y="2055"/>
                    <a:pt x="20790" y="1771"/>
                    <a:pt x="20439" y="1771"/>
                  </a:cubicBezTo>
                  <a:cubicBezTo>
                    <a:pt x="20070" y="1771"/>
                    <a:pt x="19965" y="2102"/>
                    <a:pt x="19965" y="2415"/>
                  </a:cubicBezTo>
                  <a:cubicBezTo>
                    <a:pt x="19965" y="3728"/>
                    <a:pt x="19965" y="3728"/>
                    <a:pt x="19965" y="3728"/>
                  </a:cubicBezTo>
                  <a:cubicBezTo>
                    <a:pt x="19311" y="3728"/>
                    <a:pt x="19311" y="3728"/>
                    <a:pt x="19311" y="3728"/>
                  </a:cubicBezTo>
                  <a:cubicBezTo>
                    <a:pt x="19311" y="1880"/>
                    <a:pt x="19311" y="1880"/>
                    <a:pt x="19311" y="1880"/>
                  </a:cubicBezTo>
                  <a:cubicBezTo>
                    <a:pt x="19311" y="1704"/>
                    <a:pt x="19306" y="1524"/>
                    <a:pt x="19288" y="1348"/>
                  </a:cubicBezTo>
                  <a:cubicBezTo>
                    <a:pt x="19904" y="1348"/>
                    <a:pt x="19904" y="1348"/>
                    <a:pt x="19904" y="1348"/>
                  </a:cubicBezTo>
                  <a:cubicBezTo>
                    <a:pt x="19913" y="1747"/>
                    <a:pt x="19913" y="1747"/>
                    <a:pt x="19913" y="1747"/>
                  </a:cubicBezTo>
                  <a:cubicBezTo>
                    <a:pt x="20070" y="1448"/>
                    <a:pt x="20354" y="1301"/>
                    <a:pt x="20686" y="1301"/>
                  </a:cubicBezTo>
                  <a:cubicBezTo>
                    <a:pt x="21259" y="1301"/>
                    <a:pt x="21491" y="1643"/>
                    <a:pt x="21491" y="2188"/>
                  </a:cubicBezTo>
                  <a:cubicBezTo>
                    <a:pt x="21491" y="3728"/>
                    <a:pt x="21491" y="3728"/>
                    <a:pt x="21491" y="3728"/>
                  </a:cubicBezTo>
                  <a:cubicBezTo>
                    <a:pt x="20837" y="3728"/>
                    <a:pt x="20837" y="3728"/>
                    <a:pt x="20837" y="3728"/>
                  </a:cubicBezTo>
                  <a:close/>
                  <a:moveTo>
                    <a:pt x="22596" y="2704"/>
                  </a:moveTo>
                  <a:cubicBezTo>
                    <a:pt x="22600" y="3117"/>
                    <a:pt x="22904" y="3372"/>
                    <a:pt x="23307" y="3372"/>
                  </a:cubicBezTo>
                  <a:cubicBezTo>
                    <a:pt x="23534" y="3372"/>
                    <a:pt x="23823" y="3321"/>
                    <a:pt x="24022" y="3211"/>
                  </a:cubicBezTo>
                  <a:cubicBezTo>
                    <a:pt x="24051" y="3652"/>
                    <a:pt x="24051" y="3652"/>
                    <a:pt x="24051" y="3652"/>
                  </a:cubicBezTo>
                  <a:cubicBezTo>
                    <a:pt x="23785" y="3746"/>
                    <a:pt x="23458" y="3781"/>
                    <a:pt x="23174" y="3781"/>
                  </a:cubicBezTo>
                  <a:cubicBezTo>
                    <a:pt x="22378" y="3781"/>
                    <a:pt x="21946" y="3315"/>
                    <a:pt x="21946" y="2530"/>
                  </a:cubicBezTo>
                  <a:cubicBezTo>
                    <a:pt x="21946" y="1823"/>
                    <a:pt x="22420" y="1301"/>
                    <a:pt x="23108" y="1301"/>
                  </a:cubicBezTo>
                  <a:cubicBezTo>
                    <a:pt x="23871" y="1301"/>
                    <a:pt x="24174" y="1837"/>
                    <a:pt x="24174" y="2557"/>
                  </a:cubicBezTo>
                  <a:cubicBezTo>
                    <a:pt x="24174" y="2704"/>
                    <a:pt x="24174" y="2704"/>
                    <a:pt x="24174" y="2704"/>
                  </a:cubicBezTo>
                  <a:cubicBezTo>
                    <a:pt x="22596" y="2704"/>
                    <a:pt x="22596" y="2704"/>
                    <a:pt x="22596" y="2704"/>
                  </a:cubicBezTo>
                  <a:close/>
                  <a:moveTo>
                    <a:pt x="23112" y="1695"/>
                  </a:moveTo>
                  <a:cubicBezTo>
                    <a:pt x="22747" y="1695"/>
                    <a:pt x="22596" y="2074"/>
                    <a:pt x="22596" y="2354"/>
                  </a:cubicBezTo>
                  <a:cubicBezTo>
                    <a:pt x="23577" y="2354"/>
                    <a:pt x="23577" y="2354"/>
                    <a:pt x="23577" y="2354"/>
                  </a:cubicBezTo>
                  <a:cubicBezTo>
                    <a:pt x="23577" y="2055"/>
                    <a:pt x="23473" y="1695"/>
                    <a:pt x="23112" y="1695"/>
                  </a:cubicBezTo>
                  <a:close/>
                </a:path>
              </a:pathLst>
            </a:custGeom>
            <a:solidFill>
              <a:srgbClr val="C51A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6">
              <a:extLst>
                <a:ext uri="{FF2B5EF4-FFF2-40B4-BE49-F238E27FC236}">
                  <a16:creationId xmlns:a16="http://schemas.microsoft.com/office/drawing/2014/main" id="{587BB124-D388-4873-86BC-9738AF64F0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55800" y="240388"/>
              <a:ext cx="376675" cy="105583"/>
            </a:xfrm>
            <a:custGeom>
              <a:avLst/>
              <a:gdLst>
                <a:gd name="T0" fmla="*/ 63 w 5287"/>
                <a:gd name="T1" fmla="*/ 243 h 1469"/>
                <a:gd name="T2" fmla="*/ 1297 w 5287"/>
                <a:gd name="T3" fmla="*/ 64 h 1469"/>
                <a:gd name="T4" fmla="*/ 1538 w 5287"/>
                <a:gd name="T5" fmla="*/ 360 h 1469"/>
                <a:gd name="T6" fmla="*/ 1449 w 5287"/>
                <a:gd name="T7" fmla="*/ 927 h 1469"/>
                <a:gd name="T8" fmla="*/ 1632 w 5287"/>
                <a:gd name="T9" fmla="*/ 725 h 1469"/>
                <a:gd name="T10" fmla="*/ 2063 w 5287"/>
                <a:gd name="T11" fmla="*/ 215 h 1469"/>
                <a:gd name="T12" fmla="*/ 2481 w 5287"/>
                <a:gd name="T13" fmla="*/ 294 h 1469"/>
                <a:gd name="T14" fmla="*/ 2383 w 5287"/>
                <a:gd name="T15" fmla="*/ 992 h 1469"/>
                <a:gd name="T16" fmla="*/ 3014 w 5287"/>
                <a:gd name="T17" fmla="*/ 220 h 1469"/>
                <a:gd name="T18" fmla="*/ 3441 w 5287"/>
                <a:gd name="T19" fmla="*/ 293 h 1469"/>
                <a:gd name="T20" fmla="*/ 3368 w 5287"/>
                <a:gd name="T21" fmla="*/ 923 h 1469"/>
                <a:gd name="T22" fmla="*/ 3675 w 5287"/>
                <a:gd name="T23" fmla="*/ 1158 h 1469"/>
                <a:gd name="T24" fmla="*/ 5287 w 5287"/>
                <a:gd name="T25" fmla="*/ 1158 h 1469"/>
                <a:gd name="T26" fmla="*/ 5287 w 5287"/>
                <a:gd name="T27" fmla="*/ 1399 h 1469"/>
                <a:gd name="T28" fmla="*/ 3657 w 5287"/>
                <a:gd name="T29" fmla="*/ 1399 h 1469"/>
                <a:gd name="T30" fmla="*/ 3113 w 5287"/>
                <a:gd name="T31" fmla="*/ 1113 h 1469"/>
                <a:gd name="T32" fmla="*/ 3182 w 5287"/>
                <a:gd name="T33" fmla="*/ 388 h 1469"/>
                <a:gd name="T34" fmla="*/ 2508 w 5287"/>
                <a:gd name="T35" fmla="*/ 1263 h 1469"/>
                <a:gd name="T36" fmla="*/ 2125 w 5287"/>
                <a:gd name="T37" fmla="*/ 1203 h 1469"/>
                <a:gd name="T38" fmla="*/ 2227 w 5287"/>
                <a:gd name="T39" fmla="*/ 396 h 1469"/>
                <a:gd name="T40" fmla="*/ 1498 w 5287"/>
                <a:gd name="T41" fmla="*/ 1275 h 1469"/>
                <a:gd name="T42" fmla="*/ 1163 w 5287"/>
                <a:gd name="T43" fmla="*/ 1153 h 1469"/>
                <a:gd name="T44" fmla="*/ 1173 w 5287"/>
                <a:gd name="T45" fmla="*/ 351 h 1469"/>
                <a:gd name="T46" fmla="*/ 61 w 5287"/>
                <a:gd name="T47" fmla="*/ 502 h 1469"/>
                <a:gd name="T48" fmla="*/ 63 w 5287"/>
                <a:gd name="T49" fmla="*/ 243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7" h="1469">
                  <a:moveTo>
                    <a:pt x="63" y="243"/>
                  </a:moveTo>
                  <a:cubicBezTo>
                    <a:pt x="99" y="229"/>
                    <a:pt x="1038" y="89"/>
                    <a:pt x="1297" y="64"/>
                  </a:cubicBezTo>
                  <a:cubicBezTo>
                    <a:pt x="1537" y="40"/>
                    <a:pt x="1556" y="181"/>
                    <a:pt x="1538" y="360"/>
                  </a:cubicBezTo>
                  <a:cubicBezTo>
                    <a:pt x="1522" y="520"/>
                    <a:pt x="1444" y="857"/>
                    <a:pt x="1449" y="927"/>
                  </a:cubicBezTo>
                  <a:cubicBezTo>
                    <a:pt x="1452" y="958"/>
                    <a:pt x="1570" y="810"/>
                    <a:pt x="1632" y="725"/>
                  </a:cubicBezTo>
                  <a:cubicBezTo>
                    <a:pt x="1692" y="642"/>
                    <a:pt x="1916" y="371"/>
                    <a:pt x="2063" y="215"/>
                  </a:cubicBezTo>
                  <a:cubicBezTo>
                    <a:pt x="2257" y="8"/>
                    <a:pt x="2491" y="0"/>
                    <a:pt x="2481" y="294"/>
                  </a:cubicBezTo>
                  <a:cubicBezTo>
                    <a:pt x="2472" y="561"/>
                    <a:pt x="2361" y="978"/>
                    <a:pt x="2383" y="992"/>
                  </a:cubicBezTo>
                  <a:cubicBezTo>
                    <a:pt x="2404" y="1006"/>
                    <a:pt x="2878" y="370"/>
                    <a:pt x="3014" y="220"/>
                  </a:cubicBezTo>
                  <a:cubicBezTo>
                    <a:pt x="3208" y="4"/>
                    <a:pt x="3458" y="4"/>
                    <a:pt x="3441" y="293"/>
                  </a:cubicBezTo>
                  <a:cubicBezTo>
                    <a:pt x="3424" y="578"/>
                    <a:pt x="3376" y="768"/>
                    <a:pt x="3368" y="923"/>
                  </a:cubicBezTo>
                  <a:cubicBezTo>
                    <a:pt x="3360" y="1066"/>
                    <a:pt x="3363" y="1161"/>
                    <a:pt x="3675" y="1158"/>
                  </a:cubicBezTo>
                  <a:cubicBezTo>
                    <a:pt x="4022" y="1155"/>
                    <a:pt x="5287" y="1158"/>
                    <a:pt x="5287" y="1158"/>
                  </a:cubicBezTo>
                  <a:cubicBezTo>
                    <a:pt x="5287" y="1399"/>
                    <a:pt x="5287" y="1399"/>
                    <a:pt x="5287" y="1399"/>
                  </a:cubicBezTo>
                  <a:cubicBezTo>
                    <a:pt x="5287" y="1399"/>
                    <a:pt x="3942" y="1399"/>
                    <a:pt x="3657" y="1399"/>
                  </a:cubicBezTo>
                  <a:cubicBezTo>
                    <a:pt x="3372" y="1399"/>
                    <a:pt x="3140" y="1363"/>
                    <a:pt x="3113" y="1113"/>
                  </a:cubicBezTo>
                  <a:cubicBezTo>
                    <a:pt x="3087" y="864"/>
                    <a:pt x="3212" y="401"/>
                    <a:pt x="3182" y="388"/>
                  </a:cubicBezTo>
                  <a:cubicBezTo>
                    <a:pt x="3142" y="371"/>
                    <a:pt x="2705" y="1049"/>
                    <a:pt x="2508" y="1263"/>
                  </a:cubicBezTo>
                  <a:cubicBezTo>
                    <a:pt x="2340" y="1445"/>
                    <a:pt x="2125" y="1453"/>
                    <a:pt x="2125" y="1203"/>
                  </a:cubicBezTo>
                  <a:cubicBezTo>
                    <a:pt x="2125" y="873"/>
                    <a:pt x="2255" y="409"/>
                    <a:pt x="2227" y="396"/>
                  </a:cubicBezTo>
                  <a:cubicBezTo>
                    <a:pt x="2188" y="379"/>
                    <a:pt x="1675" y="1079"/>
                    <a:pt x="1498" y="1275"/>
                  </a:cubicBezTo>
                  <a:cubicBezTo>
                    <a:pt x="1323" y="1469"/>
                    <a:pt x="1130" y="1396"/>
                    <a:pt x="1163" y="1153"/>
                  </a:cubicBezTo>
                  <a:cubicBezTo>
                    <a:pt x="1270" y="375"/>
                    <a:pt x="1316" y="338"/>
                    <a:pt x="1173" y="351"/>
                  </a:cubicBezTo>
                  <a:cubicBezTo>
                    <a:pt x="908" y="375"/>
                    <a:pt x="102" y="500"/>
                    <a:pt x="61" y="502"/>
                  </a:cubicBezTo>
                  <a:cubicBezTo>
                    <a:pt x="0" y="505"/>
                    <a:pt x="28" y="257"/>
                    <a:pt x="63" y="2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84" name="Rechteck 83">
            <a:extLst>
              <a:ext uri="{FF2B5EF4-FFF2-40B4-BE49-F238E27FC236}">
                <a16:creationId xmlns:a16="http://schemas.microsoft.com/office/drawing/2014/main" id="{924D575C-FE6B-4398-947E-7B72B3A0B591}"/>
              </a:ext>
            </a:extLst>
          </p:cNvPr>
          <p:cNvSpPr/>
          <p:nvPr/>
        </p:nvSpPr>
        <p:spPr>
          <a:xfrm>
            <a:off x="-1" y="9265926"/>
            <a:ext cx="6858000" cy="646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F1316D0-D8C5-4F3A-8F7D-F36E0A724164}"/>
              </a:ext>
            </a:extLst>
          </p:cNvPr>
          <p:cNvSpPr txBox="1"/>
          <p:nvPr/>
        </p:nvSpPr>
        <p:spPr>
          <a:xfrm>
            <a:off x="657226" y="1693319"/>
            <a:ext cx="5651500" cy="61478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/>
              <a:t>Deine Aufgaben: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dirty="0"/>
              <a:t>Du arbeitest eng und gemeinsam mit der Teamleitung an der operativen Durchführung und Analyse der Studien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dirty="0"/>
              <a:t>Kundenbetreuung! Du hältst intensiven Kontakt mit unseren </a:t>
            </a:r>
            <a:r>
              <a:rPr lang="de-DE" sz="1200" dirty="0" err="1"/>
              <a:t>Kund:innen</a:t>
            </a:r>
            <a:r>
              <a:rPr lang="de-DE" sz="1200" dirty="0"/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dirty="0"/>
              <a:t>Du kontrollierest die Einhaltung der Qualitätsstandards und bist für die Überwachung und Aufgabendelegation der beteiligten </a:t>
            </a:r>
            <a:r>
              <a:rPr lang="de-DE" sz="1200" dirty="0" err="1"/>
              <a:t>Dienstleister:innen</a:t>
            </a:r>
            <a:r>
              <a:rPr lang="de-DE" sz="1200" dirty="0"/>
              <a:t> und der internen Services zuständig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dirty="0"/>
              <a:t>Du übernimmst nach einer erfolgreichen Einarbeitung selbständig kleine Projekte oder Teilaufgaben von großen, internationalen Projekten</a:t>
            </a:r>
          </a:p>
          <a:p>
            <a:endParaRPr lang="de-DE" sz="1200" b="1" dirty="0"/>
          </a:p>
          <a:p>
            <a:endParaRPr lang="de-DE" sz="1200" dirty="0"/>
          </a:p>
          <a:p>
            <a:r>
              <a:rPr lang="de-DE" sz="1600" b="1" dirty="0"/>
              <a:t>Wir bieten: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Eine sehr gute Arbeitsatmosphäre in einem tollen Team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Zusammenarbeit mit einigen der spannendsten Unternehmen aus den verschiedensten Branchen – lokal wie international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Freiräume und Trainings zur fachlichen und persönlichen Weiterentwicklung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Eine attraktive Vergütung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Flexible Arbeitszeitgestaltung (außerhalb der Kernarbeitszeiten)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Viele gemeinsame Aktivitäten, z.B. Firmen- und Teamevents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Weitere attraktive Nebenleistungen, z.B. HVV-</a:t>
            </a:r>
            <a:r>
              <a:rPr lang="de-DE" sz="1200" dirty="0" err="1"/>
              <a:t>ProfiTicket</a:t>
            </a:r>
            <a:r>
              <a:rPr lang="de-DE" sz="1200" dirty="0"/>
              <a:t>, Bike-Leasing-Angebot, Zuschuss zur betrieblichen Altersvorsorge</a:t>
            </a:r>
          </a:p>
          <a:p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>
              <a:spcAft>
                <a:spcPts val="600"/>
              </a:spcAft>
            </a:pPr>
            <a:r>
              <a:rPr lang="de-DE" sz="1600" b="1" dirty="0"/>
              <a:t>Bewirb dich jetzt und werde Teil unseres Teams!</a:t>
            </a:r>
          </a:p>
          <a:p>
            <a:r>
              <a:rPr lang="de-DE" sz="1200" dirty="0"/>
              <a:t>Wenn du dich angesprochen fühlst, dann sende bitte deine vollständigen Unterlagen mit Angaben zur Verfügbarkeit und Gehaltsvorstellung an unsere Personalreferentin Amina Rezevcanin </a:t>
            </a:r>
            <a:r>
              <a:rPr lang="de-DE" sz="12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a.rezevcanin@mindline.de</a:t>
            </a:r>
            <a:r>
              <a:rPr lang="de-DE" sz="1200" dirty="0"/>
              <a:t>. Für weitere Fragen vorab kannst du Amina auch gern kontaktieren oder du besuchst unsere </a:t>
            </a:r>
            <a:r>
              <a:rPr lang="de-DE" sz="1200" dirty="0" err="1"/>
              <a:t>website</a:t>
            </a:r>
            <a:r>
              <a:rPr lang="de-DE" sz="1200" dirty="0"/>
              <a:t> </a:t>
            </a:r>
            <a:r>
              <a:rPr lang="de-DE" sz="1200" b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www.mindline.de</a:t>
            </a:r>
            <a:r>
              <a:rPr lang="de-DE" sz="1200" dirty="0"/>
              <a:t>.</a:t>
            </a:r>
          </a:p>
          <a:p>
            <a:r>
              <a:rPr lang="de-DE" sz="1200" dirty="0"/>
              <a:t> </a:t>
            </a:r>
          </a:p>
          <a:p>
            <a:r>
              <a:rPr lang="de-DE" sz="1200" dirty="0"/>
              <a:t>Wir freuen uns auf deine Bewerbung!</a:t>
            </a:r>
          </a:p>
        </p:txBody>
      </p:sp>
      <p:grpSp>
        <p:nvGrpSpPr>
          <p:cNvPr id="114" name="Gruppieren 113">
            <a:extLst>
              <a:ext uri="{FF2B5EF4-FFF2-40B4-BE49-F238E27FC236}">
                <a16:creationId xmlns:a16="http://schemas.microsoft.com/office/drawing/2014/main" id="{EE3935B0-0447-4DDC-BC8A-3F1544DF4755}"/>
              </a:ext>
            </a:extLst>
          </p:cNvPr>
          <p:cNvGrpSpPr/>
          <p:nvPr/>
        </p:nvGrpSpPr>
        <p:grpSpPr>
          <a:xfrm>
            <a:off x="0" y="1002854"/>
            <a:ext cx="6910917" cy="40930"/>
            <a:chOff x="-256313" y="6628013"/>
            <a:chExt cx="6850743" cy="30178"/>
          </a:xfrm>
        </p:grpSpPr>
        <p:sp>
          <p:nvSpPr>
            <p:cNvPr id="115" name="Freihandform: Form 114">
              <a:extLst>
                <a:ext uri="{FF2B5EF4-FFF2-40B4-BE49-F238E27FC236}">
                  <a16:creationId xmlns:a16="http://schemas.microsoft.com/office/drawing/2014/main" id="{68532C78-B97B-4D9E-A8F7-42820A8FEA02}"/>
                </a:ext>
              </a:extLst>
            </p:cNvPr>
            <p:cNvSpPr/>
            <p:nvPr/>
          </p:nvSpPr>
          <p:spPr>
            <a:xfrm>
              <a:off x="-256313" y="6658191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D5C3C126-FDF4-45EF-AD87-9992B207770D}"/>
                </a:ext>
              </a:extLst>
            </p:cNvPr>
            <p:cNvSpPr/>
            <p:nvPr/>
          </p:nvSpPr>
          <p:spPr>
            <a:xfrm>
              <a:off x="-256313" y="6628013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D2D556D6-CDDB-451B-8208-12602665EFE3}"/>
              </a:ext>
            </a:extLst>
          </p:cNvPr>
          <p:cNvGrpSpPr/>
          <p:nvPr/>
        </p:nvGrpSpPr>
        <p:grpSpPr>
          <a:xfrm>
            <a:off x="-52917" y="-2550057"/>
            <a:ext cx="6910917" cy="68143"/>
            <a:chOff x="-256313" y="6618649"/>
            <a:chExt cx="6850743" cy="50243"/>
          </a:xfrm>
        </p:grpSpPr>
        <p:sp>
          <p:nvSpPr>
            <p:cNvPr id="118" name="Freihandform: Form 117">
              <a:extLst>
                <a:ext uri="{FF2B5EF4-FFF2-40B4-BE49-F238E27FC236}">
                  <a16:creationId xmlns:a16="http://schemas.microsoft.com/office/drawing/2014/main" id="{F3475837-BFD1-4789-89EA-13A1AFD3AADB}"/>
                </a:ext>
              </a:extLst>
            </p:cNvPr>
            <p:cNvSpPr/>
            <p:nvPr/>
          </p:nvSpPr>
          <p:spPr>
            <a:xfrm>
              <a:off x="-256313" y="6668892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ihandform: Form 118">
              <a:extLst>
                <a:ext uri="{FF2B5EF4-FFF2-40B4-BE49-F238E27FC236}">
                  <a16:creationId xmlns:a16="http://schemas.microsoft.com/office/drawing/2014/main" id="{FAFF4EED-0CA9-44FE-A2C3-8E83D8097DC7}"/>
                </a:ext>
              </a:extLst>
            </p:cNvPr>
            <p:cNvSpPr/>
            <p:nvPr/>
          </p:nvSpPr>
          <p:spPr>
            <a:xfrm>
              <a:off x="-256313" y="6618649"/>
              <a:ext cx="6850743" cy="0"/>
            </a:xfrm>
            <a:custGeom>
              <a:avLst/>
              <a:gdLst>
                <a:gd name="connsiteX0" fmla="*/ 0 w 6850743"/>
                <a:gd name="connsiteY0" fmla="*/ 0 h 0"/>
                <a:gd name="connsiteX1" fmla="*/ 6850743 w 6850743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50743">
                  <a:moveTo>
                    <a:pt x="0" y="0"/>
                  </a:moveTo>
                  <a:lnTo>
                    <a:pt x="6850743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AE033433-CA8A-4B47-B61C-D5FDA3F0C25C}"/>
              </a:ext>
            </a:extLst>
          </p:cNvPr>
          <p:cNvSpPr txBox="1"/>
          <p:nvPr/>
        </p:nvSpPr>
        <p:spPr>
          <a:xfrm>
            <a:off x="1336908" y="9606805"/>
            <a:ext cx="418418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dirty="0">
                <a:solidFill>
                  <a:schemeClr val="bg1"/>
                </a:solidFill>
              </a:rPr>
              <a:t>+49 (0)40 - 80 81 09 - 0 │ info@mindline.de │ Web www.mindline.de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EC2403AC-D611-4CB6-957A-D43F5AF5666A}"/>
              </a:ext>
            </a:extLst>
          </p:cNvPr>
          <p:cNvSpPr txBox="1"/>
          <p:nvPr/>
        </p:nvSpPr>
        <p:spPr>
          <a:xfrm>
            <a:off x="1336908" y="9396598"/>
            <a:ext cx="418418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dirty="0" err="1">
                <a:solidFill>
                  <a:schemeClr val="bg1"/>
                </a:solidFill>
              </a:rPr>
              <a:t>mindline</a:t>
            </a:r>
            <a:r>
              <a:rPr lang="de-DE" sz="1100" dirty="0">
                <a:solidFill>
                  <a:schemeClr val="bg1"/>
                </a:solidFill>
              </a:rPr>
              <a:t> GmbH │ Bramfelder Straße 115 │ D-22305 Hamburg</a:t>
            </a:r>
          </a:p>
        </p:txBody>
      </p:sp>
    </p:spTree>
    <p:extLst>
      <p:ext uri="{BB962C8B-B14F-4D97-AF65-F5344CB8AC3E}">
        <p14:creationId xmlns:p14="http://schemas.microsoft.com/office/powerpoint/2010/main" val="2238257655"/>
      </p:ext>
    </p:extLst>
  </p:cSld>
  <p:clrMapOvr>
    <a:masterClrMapping/>
  </p:clrMapOvr>
</p:sld>
</file>

<file path=ppt/theme/theme1.xml><?xml version="1.0" encoding="utf-8"?>
<a:theme xmlns:a="http://schemas.openxmlformats.org/drawingml/2006/main" name="1_Phone_Research">
  <a:themeElements>
    <a:clrScheme name="mindline phone">
      <a:dk1>
        <a:srgbClr val="3B3838"/>
      </a:dk1>
      <a:lt1>
        <a:srgbClr val="FFFFFF"/>
      </a:lt1>
      <a:dk2>
        <a:srgbClr val="3B3838"/>
      </a:dk2>
      <a:lt2>
        <a:srgbClr val="FFFFFF"/>
      </a:lt2>
      <a:accent1>
        <a:srgbClr val="E39700"/>
      </a:accent1>
      <a:accent2>
        <a:srgbClr val="999DA3"/>
      </a:accent2>
      <a:accent3>
        <a:srgbClr val="55AB26"/>
      </a:accent3>
      <a:accent4>
        <a:srgbClr val="5E82B9"/>
      </a:accent4>
      <a:accent5>
        <a:srgbClr val="C51A1B"/>
      </a:accent5>
      <a:accent6>
        <a:srgbClr val="52968E"/>
      </a:accent6>
      <a:hlink>
        <a:srgbClr val="C51A1B"/>
      </a:hlink>
      <a:folHlink>
        <a:srgbClr val="C51A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72000" tIns="0" rIns="72000" bIns="0" rtlCol="0" anchor="b">
        <a:spAutoFit/>
      </a:bodyPr>
      <a:lstStyle>
        <a:defPPr algn="l" defTabSz="914400" rtl="0" eaLnBrk="1" latinLnBrk="0" hangingPunct="1">
          <a:lnSpc>
            <a:spcPct val="90000"/>
          </a:lnSpc>
          <a:spcBef>
            <a:spcPct val="0"/>
          </a:spcBef>
          <a:buNone/>
          <a:defRPr sz="2000" b="1" kern="1200" cap="all" dirty="0" smtClean="0">
            <a:solidFill>
              <a:srgbClr val="3B3838"/>
            </a:solidFill>
            <a:latin typeface="Arial" panose="020B0604020202020204" pitchFamily="34" charset="0"/>
            <a:ea typeface="+mj-ea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Phone_Resear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2264AC3-1C75-4C4B-9F49-6478E9E89C0B}">
  <we:reference id="wa104381614" version="2.0.0.0" store="de-DE" storeType="OMEX"/>
  <we:alternateReferences>
    <we:reference id="WA104381614" version="2.0.0.0" store="WA104381614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579</Words>
  <Application>Microsoft Office PowerPoint</Application>
  <PresentationFormat>A4-Papier (210 x 297 mm)</PresentationFormat>
  <Paragraphs>50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1_Phone_Research</vt:lpstr>
      <vt:lpstr>2_Phone_Research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Leusmann, Celina</dc:creator>
  <cp:lastModifiedBy>Amina Rezevcanin</cp:lastModifiedBy>
  <cp:revision>618</cp:revision>
  <cp:lastPrinted>2019-02-04T09:24:36Z</cp:lastPrinted>
  <dcterms:created xsi:type="dcterms:W3CDTF">2019-01-31T09:39:50Z</dcterms:created>
  <dcterms:modified xsi:type="dcterms:W3CDTF">2026-08-18T09:56:08Z</dcterms:modified>
</cp:coreProperties>
</file>